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83" r:id="rId3"/>
    <p:sldMasterId id="2147483710" r:id="rId4"/>
    <p:sldMasterId id="2147483736" r:id="rId5"/>
    <p:sldMasterId id="2147483759" r:id="rId6"/>
    <p:sldMasterId id="2147483791" r:id="rId7"/>
  </p:sldMasterIdLst>
  <p:notesMasterIdLst>
    <p:notesMasterId r:id="rId16"/>
  </p:notesMasterIdLst>
  <p:sldIdLst>
    <p:sldId id="262" r:id="rId8"/>
    <p:sldId id="271" r:id="rId9"/>
    <p:sldId id="263"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5339" autoAdjust="0"/>
  </p:normalViewPr>
  <p:slideViewPr>
    <p:cSldViewPr snapToGrid="0">
      <p:cViewPr varScale="1">
        <p:scale>
          <a:sx n="69" d="100"/>
          <a:sy n="69" d="100"/>
        </p:scale>
        <p:origin x="15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iya Warrier" userId="d5576293-d75c-49f8-9c50-d3a7d532751a" providerId="ADAL" clId="{6D2E2750-4FE9-4D08-BE63-66381F59B014}"/>
    <pc:docChg chg="undo custSel addSld delSld modSld sldOrd delMainMaster">
      <pc:chgData name="Galiya Warrier" userId="d5576293-d75c-49f8-9c50-d3a7d532751a" providerId="ADAL" clId="{6D2E2750-4FE9-4D08-BE63-66381F59B014}" dt="2018-03-06T10:49:06.150" v="72" actId="1036"/>
      <pc:docMkLst>
        <pc:docMk/>
      </pc:docMkLst>
      <pc:sldChg chg="del">
        <pc:chgData name="Galiya Warrier" userId="d5576293-d75c-49f8-9c50-d3a7d532751a" providerId="ADAL" clId="{6D2E2750-4FE9-4D08-BE63-66381F59B014}" dt="2018-03-05T18:05:11.434" v="36" actId="2696"/>
        <pc:sldMkLst>
          <pc:docMk/>
          <pc:sldMk cId="3615043192" sldId="257"/>
        </pc:sldMkLst>
      </pc:sldChg>
      <pc:sldChg chg="addSp modSp">
        <pc:chgData name="Galiya Warrier" userId="d5576293-d75c-49f8-9c50-d3a7d532751a" providerId="ADAL" clId="{6D2E2750-4FE9-4D08-BE63-66381F59B014}" dt="2018-03-06T10:48:24.175" v="68" actId="1076"/>
        <pc:sldMkLst>
          <pc:docMk/>
          <pc:sldMk cId="392782296" sldId="267"/>
        </pc:sldMkLst>
        <pc:spChg chg="add mod">
          <ac:chgData name="Galiya Warrier" userId="d5576293-d75c-49f8-9c50-d3a7d532751a" providerId="ADAL" clId="{6D2E2750-4FE9-4D08-BE63-66381F59B014}" dt="2018-03-06T10:48:24.175" v="68" actId="1076"/>
          <ac:spMkLst>
            <pc:docMk/>
            <pc:sldMk cId="392782296" sldId="267"/>
            <ac:spMk id="2" creationId="{7B6EC504-3993-41AC-8349-2B93E996D230}"/>
          </ac:spMkLst>
        </pc:spChg>
        <pc:picChg chg="mod">
          <ac:chgData name="Galiya Warrier" userId="d5576293-d75c-49f8-9c50-d3a7d532751a" providerId="ADAL" clId="{6D2E2750-4FE9-4D08-BE63-66381F59B014}" dt="2018-03-06T10:48:18.124" v="67" actId="1076"/>
          <ac:picMkLst>
            <pc:docMk/>
            <pc:sldMk cId="392782296" sldId="267"/>
            <ac:picMk id="33" creationId="{00000000-0000-0000-0000-000000000000}"/>
          </ac:picMkLst>
        </pc:picChg>
      </pc:sldChg>
      <pc:sldChg chg="addSp modSp">
        <pc:chgData name="Galiya Warrier" userId="d5576293-d75c-49f8-9c50-d3a7d532751a" providerId="ADAL" clId="{6D2E2750-4FE9-4D08-BE63-66381F59B014}" dt="2018-03-06T10:47:22.350" v="60" actId="1076"/>
        <pc:sldMkLst>
          <pc:docMk/>
          <pc:sldMk cId="2873686599" sldId="268"/>
        </pc:sldMkLst>
        <pc:spChg chg="add mod">
          <ac:chgData name="Galiya Warrier" userId="d5576293-d75c-49f8-9c50-d3a7d532751a" providerId="ADAL" clId="{6D2E2750-4FE9-4D08-BE63-66381F59B014}" dt="2018-03-06T10:47:22.350" v="60" actId="1076"/>
          <ac:spMkLst>
            <pc:docMk/>
            <pc:sldMk cId="2873686599" sldId="268"/>
            <ac:spMk id="2" creationId="{F6B042A8-B660-4793-A7BB-AC64B7E201E9}"/>
          </ac:spMkLst>
        </pc:spChg>
      </pc:sldChg>
      <pc:sldChg chg="del modTransition">
        <pc:chgData name="Galiya Warrier" userId="d5576293-d75c-49f8-9c50-d3a7d532751a" providerId="ADAL" clId="{6D2E2750-4FE9-4D08-BE63-66381F59B014}" dt="2018-03-06T10:47:25.049" v="61" actId="2696"/>
        <pc:sldMkLst>
          <pc:docMk/>
          <pc:sldMk cId="62982937" sldId="269"/>
        </pc:sldMkLst>
      </pc:sldChg>
      <pc:sldChg chg="addSp delSp modSp delAnim">
        <pc:chgData name="Galiya Warrier" userId="d5576293-d75c-49f8-9c50-d3a7d532751a" providerId="ADAL" clId="{6D2E2750-4FE9-4D08-BE63-66381F59B014}" dt="2018-03-05T17:57:30.168" v="7" actId="14100"/>
        <pc:sldMkLst>
          <pc:docMk/>
          <pc:sldMk cId="1352949300" sldId="274"/>
        </pc:sldMkLst>
        <pc:spChg chg="mod">
          <ac:chgData name="Galiya Warrier" userId="d5576293-d75c-49f8-9c50-d3a7d532751a" providerId="ADAL" clId="{6D2E2750-4FE9-4D08-BE63-66381F59B014}" dt="2018-03-05T17:57:30.168" v="7" actId="14100"/>
          <ac:spMkLst>
            <pc:docMk/>
            <pc:sldMk cId="1352949300" sldId="274"/>
            <ac:spMk id="31" creationId="{00000000-0000-0000-0000-000000000000}"/>
          </ac:spMkLst>
        </pc:spChg>
        <pc:picChg chg="add mod">
          <ac:chgData name="Galiya Warrier" userId="d5576293-d75c-49f8-9c50-d3a7d532751a" providerId="ADAL" clId="{6D2E2750-4FE9-4D08-BE63-66381F59B014}" dt="2018-03-05T17:57:19.193" v="3" actId="1076"/>
          <ac:picMkLst>
            <pc:docMk/>
            <pc:sldMk cId="1352949300" sldId="274"/>
            <ac:picMk id="3" creationId="{61AE6DB5-7CDC-4756-B211-266B8EC8C67F}"/>
          </ac:picMkLst>
        </pc:picChg>
        <pc:picChg chg="del">
          <ac:chgData name="Galiya Warrier" userId="d5576293-d75c-49f8-9c50-d3a7d532751a" providerId="ADAL" clId="{6D2E2750-4FE9-4D08-BE63-66381F59B014}" dt="2018-03-05T17:52:45.485" v="0" actId="478"/>
          <ac:picMkLst>
            <pc:docMk/>
            <pc:sldMk cId="1352949300" sldId="274"/>
            <ac:picMk id="6" creationId="{8D5DC4E6-1E0F-4CE0-A676-EBBF595F90F9}"/>
          </ac:picMkLst>
        </pc:picChg>
      </pc:sldChg>
      <pc:sldChg chg="modSp">
        <pc:chgData name="Galiya Warrier" userId="d5576293-d75c-49f8-9c50-d3a7d532751a" providerId="ADAL" clId="{6D2E2750-4FE9-4D08-BE63-66381F59B014}" dt="2018-03-05T17:57:53.234" v="25" actId="14100"/>
        <pc:sldMkLst>
          <pc:docMk/>
          <pc:sldMk cId="3366877157" sldId="280"/>
        </pc:sldMkLst>
        <pc:spChg chg="mod">
          <ac:chgData name="Galiya Warrier" userId="d5576293-d75c-49f8-9c50-d3a7d532751a" providerId="ADAL" clId="{6D2E2750-4FE9-4D08-BE63-66381F59B014}" dt="2018-03-05T17:57:53.234" v="25" actId="14100"/>
          <ac:spMkLst>
            <pc:docMk/>
            <pc:sldMk cId="3366877157" sldId="280"/>
            <ac:spMk id="7" creationId="{98575711-6F5D-44E1-9C8E-373B4D475FC0}"/>
          </ac:spMkLst>
        </pc:spChg>
      </pc:sldChg>
      <pc:sldChg chg="addSp delSp">
        <pc:chgData name="Galiya Warrier" userId="d5576293-d75c-49f8-9c50-d3a7d532751a" providerId="ADAL" clId="{6D2E2750-4FE9-4D08-BE63-66381F59B014}" dt="2018-03-06T07:52:08.039" v="50" actId="1036"/>
        <pc:sldMkLst>
          <pc:docMk/>
          <pc:sldMk cId="3256312931" sldId="282"/>
        </pc:sldMkLst>
        <pc:picChg chg="add del">
          <ac:chgData name="Galiya Warrier" userId="d5576293-d75c-49f8-9c50-d3a7d532751a" providerId="ADAL" clId="{6D2E2750-4FE9-4D08-BE63-66381F59B014}" dt="2018-03-06T07:52:08.039" v="50" actId="1036"/>
          <ac:picMkLst>
            <pc:docMk/>
            <pc:sldMk cId="3256312931" sldId="282"/>
            <ac:picMk id="3" creationId="{069EF747-1EF0-442D-9902-AACC2BCA2543}"/>
          </ac:picMkLst>
        </pc:picChg>
      </pc:sldChg>
      <pc:sldChg chg="addSp delSp modSp add mod setBg">
        <pc:chgData name="Galiya Warrier" userId="d5576293-d75c-49f8-9c50-d3a7d532751a" providerId="ADAL" clId="{6D2E2750-4FE9-4D08-BE63-66381F59B014}" dt="2018-03-06T10:49:06.150" v="72" actId="1036"/>
        <pc:sldMkLst>
          <pc:docMk/>
          <pc:sldMk cId="3831626585" sldId="285"/>
        </pc:sldMkLst>
        <pc:spChg chg="add del">
          <ac:chgData name="Galiya Warrier" userId="d5576293-d75c-49f8-9c50-d3a7d532751a" providerId="ADAL" clId="{6D2E2750-4FE9-4D08-BE63-66381F59B014}" dt="2018-03-05T18:04:53.629" v="30" actId="478"/>
          <ac:spMkLst>
            <pc:docMk/>
            <pc:sldMk cId="3831626585" sldId="285"/>
            <ac:spMk id="2" creationId="{C2661ACD-D4F2-4256-B7FC-8F437D47C34E}"/>
          </ac:spMkLst>
        </pc:spChg>
        <pc:spChg chg="add mod">
          <ac:chgData name="Galiya Warrier" userId="d5576293-d75c-49f8-9c50-d3a7d532751a" providerId="ADAL" clId="{6D2E2750-4FE9-4D08-BE63-66381F59B014}" dt="2018-03-06T10:49:06.150" v="72" actId="1036"/>
          <ac:spMkLst>
            <pc:docMk/>
            <pc:sldMk cId="3831626585" sldId="285"/>
            <ac:spMk id="2" creationId="{C4E6FAAF-F3F4-476A-8B37-3494B236C20E}"/>
          </ac:spMkLst>
        </pc:spChg>
        <pc:spChg chg="add del">
          <ac:chgData name="Galiya Warrier" userId="d5576293-d75c-49f8-9c50-d3a7d532751a" providerId="ADAL" clId="{6D2E2750-4FE9-4D08-BE63-66381F59B014}" dt="2018-03-05T18:04:53.629" v="30" actId="478"/>
          <ac:spMkLst>
            <pc:docMk/>
            <pc:sldMk cId="3831626585" sldId="285"/>
            <ac:spMk id="3" creationId="{C8C6814A-F999-43B0-A5C7-0524CF8795E2}"/>
          </ac:spMkLst>
        </pc:spChg>
        <pc:spChg chg="add del">
          <ac:chgData name="Galiya Warrier" userId="d5576293-d75c-49f8-9c50-d3a7d532751a" providerId="ADAL" clId="{6D2E2750-4FE9-4D08-BE63-66381F59B014}" dt="2018-03-05T18:05:00.802" v="33" actId="26606"/>
          <ac:spMkLst>
            <pc:docMk/>
            <pc:sldMk cId="3831626585" sldId="285"/>
            <ac:spMk id="10" creationId="{01D0AF59-99C3-4251-AB9A-C966C6AD4400}"/>
          </ac:spMkLst>
        </pc:spChg>
        <pc:spChg chg="add del">
          <ac:chgData name="Galiya Warrier" userId="d5576293-d75c-49f8-9c50-d3a7d532751a" providerId="ADAL" clId="{6D2E2750-4FE9-4D08-BE63-66381F59B014}" dt="2018-03-05T18:05:00.802" v="33" actId="26606"/>
          <ac:spMkLst>
            <pc:docMk/>
            <pc:sldMk cId="3831626585" sldId="285"/>
            <ac:spMk id="12" creationId="{1855405F-37A2-4869-9154-F8BE3BECE6C3}"/>
          </ac:spMkLst>
        </pc:spChg>
        <pc:spChg chg="add">
          <ac:chgData name="Galiya Warrier" userId="d5576293-d75c-49f8-9c50-d3a7d532751a" providerId="ADAL" clId="{6D2E2750-4FE9-4D08-BE63-66381F59B014}" dt="2018-03-05T18:05:00.824" v="34" actId="26606"/>
          <ac:spMkLst>
            <pc:docMk/>
            <pc:sldMk cId="3831626585" sldId="285"/>
            <ac:spMk id="14" creationId="{A2509F26-B5DC-4BA7-B476-4CB044237A2E}"/>
          </ac:spMkLst>
        </pc:spChg>
        <pc:spChg chg="add">
          <ac:chgData name="Galiya Warrier" userId="d5576293-d75c-49f8-9c50-d3a7d532751a" providerId="ADAL" clId="{6D2E2750-4FE9-4D08-BE63-66381F59B014}" dt="2018-03-05T18:05:00.824" v="34" actId="26606"/>
          <ac:spMkLst>
            <pc:docMk/>
            <pc:sldMk cId="3831626585" sldId="285"/>
            <ac:spMk id="15" creationId="{DB103EB1-B135-4526-B883-33228FC27FF1}"/>
          </ac:spMkLst>
        </pc:spChg>
        <pc:picChg chg="add del">
          <ac:chgData name="Galiya Warrier" userId="d5576293-d75c-49f8-9c50-d3a7d532751a" providerId="ADAL" clId="{6D2E2750-4FE9-4D08-BE63-66381F59B014}" dt="2018-03-05T18:04:53.629" v="30" actId="478"/>
          <ac:picMkLst>
            <pc:docMk/>
            <pc:sldMk cId="3831626585" sldId="285"/>
            <ac:picMk id="4" creationId="{02219FCC-2143-471B-A5F7-5D0D574BBF72}"/>
          </ac:picMkLst>
        </pc:picChg>
        <pc:picChg chg="add mod">
          <ac:chgData name="Galiya Warrier" userId="d5576293-d75c-49f8-9c50-d3a7d532751a" providerId="ADAL" clId="{6D2E2750-4FE9-4D08-BE63-66381F59B014}" dt="2018-03-05T18:05:10.279" v="35" actId="27614"/>
          <ac:picMkLst>
            <pc:docMk/>
            <pc:sldMk cId="3831626585" sldId="285"/>
            <ac:picMk id="5" creationId="{D19C7EC3-28EF-44D5-9203-C73A6B5E0FD3}"/>
          </ac:picMkLst>
        </pc:picChg>
        <pc:picChg chg="add del">
          <ac:chgData name="Galiya Warrier" userId="d5576293-d75c-49f8-9c50-d3a7d532751a" providerId="ADAL" clId="{6D2E2750-4FE9-4D08-BE63-66381F59B014}" dt="2018-03-05T18:04:41.032" v="29" actId="26606"/>
          <ac:picMkLst>
            <pc:docMk/>
            <pc:sldMk cId="3831626585" sldId="285"/>
            <ac:picMk id="7" creationId="{02219FCC-2143-471B-A5F7-5D0D574BBF72}"/>
          </ac:picMkLst>
        </pc:picChg>
      </pc:sldChg>
      <pc:sldChg chg="addSp delSp modSp add mod ord setBg">
        <pc:chgData name="Galiya Warrier" userId="d5576293-d75c-49f8-9c50-d3a7d532751a" providerId="ADAL" clId="{6D2E2750-4FE9-4D08-BE63-66381F59B014}" dt="2018-03-06T07:50:56.817" v="48" actId="1036"/>
        <pc:sldMkLst>
          <pc:docMk/>
          <pc:sldMk cId="4285332942" sldId="286"/>
        </pc:sldMkLst>
        <pc:spChg chg="del">
          <ac:chgData name="Galiya Warrier" userId="d5576293-d75c-49f8-9c50-d3a7d532751a" providerId="ADAL" clId="{6D2E2750-4FE9-4D08-BE63-66381F59B014}" dt="2018-03-06T07:47:25.467" v="39" actId="26606"/>
          <ac:spMkLst>
            <pc:docMk/>
            <pc:sldMk cId="4285332942" sldId="286"/>
            <ac:spMk id="2" creationId="{5A0BAB4E-9633-4A47-BC13-2B103976FD5D}"/>
          </ac:spMkLst>
        </pc:spChg>
        <pc:spChg chg="del">
          <ac:chgData name="Galiya Warrier" userId="d5576293-d75c-49f8-9c50-d3a7d532751a" providerId="ADAL" clId="{6D2E2750-4FE9-4D08-BE63-66381F59B014}" dt="2018-03-06T07:47:25.467" v="39" actId="26606"/>
          <ac:spMkLst>
            <pc:docMk/>
            <pc:sldMk cId="4285332942" sldId="286"/>
            <ac:spMk id="3" creationId="{DC1DA6AC-15B2-4897-969A-BD106BD82225}"/>
          </ac:spMkLst>
        </pc:spChg>
        <pc:picChg chg="add del">
          <ac:chgData name="Galiya Warrier" userId="d5576293-d75c-49f8-9c50-d3a7d532751a" providerId="ADAL" clId="{6D2E2750-4FE9-4D08-BE63-66381F59B014}" dt="2018-03-06T07:47:25.467" v="39" actId="26606"/>
          <ac:picMkLst>
            <pc:docMk/>
            <pc:sldMk cId="4285332942" sldId="286"/>
            <ac:picMk id="4" creationId="{59B157DF-D14A-4622-A471-E867713AA5F4}"/>
          </ac:picMkLst>
        </pc:picChg>
        <pc:picChg chg="add mod">
          <ac:chgData name="Galiya Warrier" userId="d5576293-d75c-49f8-9c50-d3a7d532751a" providerId="ADAL" clId="{6D2E2750-4FE9-4D08-BE63-66381F59B014}" dt="2018-03-06T07:47:32.703" v="41" actId="27614"/>
          <ac:picMkLst>
            <pc:docMk/>
            <pc:sldMk cId="4285332942" sldId="286"/>
            <ac:picMk id="7" creationId="{59B157DF-D14A-4622-A471-E867713AA5F4}"/>
          </ac:picMkLst>
        </pc:picChg>
      </pc:sldChg>
      <pc:sldChg chg="addSp delSp modSp add del mod ord modTransition setBg">
        <pc:chgData name="Galiya Warrier" userId="d5576293-d75c-49f8-9c50-d3a7d532751a" providerId="ADAL" clId="{6D2E2750-4FE9-4D08-BE63-66381F59B014}" dt="2018-03-06T10:47:29.540" v="64" actId="2696"/>
        <pc:sldMkLst>
          <pc:docMk/>
          <pc:sldMk cId="1181907043" sldId="287"/>
        </pc:sldMkLst>
        <pc:spChg chg="del">
          <ac:chgData name="Galiya Warrier" userId="d5576293-d75c-49f8-9c50-d3a7d532751a" providerId="ADAL" clId="{6D2E2750-4FE9-4D08-BE63-66381F59B014}" dt="2018-03-06T07:48:51.974" v="45" actId="26606"/>
          <ac:spMkLst>
            <pc:docMk/>
            <pc:sldMk cId="1181907043" sldId="287"/>
            <ac:spMk id="2" creationId="{72F509F7-36A2-4222-A3AB-C3111DA8BAD8}"/>
          </ac:spMkLst>
        </pc:spChg>
        <pc:spChg chg="del">
          <ac:chgData name="Galiya Warrier" userId="d5576293-d75c-49f8-9c50-d3a7d532751a" providerId="ADAL" clId="{6D2E2750-4FE9-4D08-BE63-66381F59B014}" dt="2018-03-06T07:48:51.974" v="45" actId="26606"/>
          <ac:spMkLst>
            <pc:docMk/>
            <pc:sldMk cId="1181907043" sldId="287"/>
            <ac:spMk id="3" creationId="{F8F782D7-F53D-4713-9AC7-BA6C5CC220A0}"/>
          </ac:spMkLst>
        </pc:spChg>
        <pc:spChg chg="add del mod">
          <ac:chgData name="Galiya Warrier" userId="d5576293-d75c-49f8-9c50-d3a7d532751a" providerId="ADAL" clId="{6D2E2750-4FE9-4D08-BE63-66381F59B014}" dt="2018-03-06T09:46:48.518" v="55" actId="26606"/>
          <ac:spMkLst>
            <pc:docMk/>
            <pc:sldMk cId="1181907043" sldId="287"/>
            <ac:spMk id="6" creationId="{2AA8ACC9-A2F4-4667-BD16-3B0C425BA1F2}"/>
          </ac:spMkLst>
        </pc:spChg>
        <pc:picChg chg="add del">
          <ac:chgData name="Galiya Warrier" userId="d5576293-d75c-49f8-9c50-d3a7d532751a" providerId="ADAL" clId="{6D2E2750-4FE9-4D08-BE63-66381F59B014}" dt="2018-03-06T07:48:51.974" v="45" actId="26606"/>
          <ac:picMkLst>
            <pc:docMk/>
            <pc:sldMk cId="1181907043" sldId="287"/>
            <ac:picMk id="4" creationId="{92D6A831-521C-4B89-8D3E-361345EFC1F7}"/>
          </ac:picMkLst>
        </pc:picChg>
        <pc:picChg chg="add del mod">
          <ac:chgData name="Galiya Warrier" userId="d5576293-d75c-49f8-9c50-d3a7d532751a" providerId="ADAL" clId="{6D2E2750-4FE9-4D08-BE63-66381F59B014}" dt="2018-03-06T09:46:44.648" v="53" actId="478"/>
          <ac:picMkLst>
            <pc:docMk/>
            <pc:sldMk cId="1181907043" sldId="287"/>
            <ac:picMk id="7" creationId="{92D6A831-521C-4B89-8D3E-361345EFC1F7}"/>
          </ac:picMkLst>
        </pc:picChg>
        <pc:picChg chg="add del">
          <ac:chgData name="Galiya Warrier" userId="d5576293-d75c-49f8-9c50-d3a7d532751a" providerId="ADAL" clId="{6D2E2750-4FE9-4D08-BE63-66381F59B014}" dt="2018-03-06T09:46:48.518" v="55" actId="26606"/>
          <ac:picMkLst>
            <pc:docMk/>
            <pc:sldMk cId="1181907043" sldId="287"/>
            <ac:picMk id="8" creationId="{A469F417-0E10-4959-987B-7426C7888E73}"/>
          </ac:picMkLst>
        </pc:picChg>
        <pc:picChg chg="add mod">
          <ac:chgData name="Galiya Warrier" userId="d5576293-d75c-49f8-9c50-d3a7d532751a" providerId="ADAL" clId="{6D2E2750-4FE9-4D08-BE63-66381F59B014}" dt="2018-03-06T09:47:04.052" v="57" actId="27614"/>
          <ac:picMkLst>
            <pc:docMk/>
            <pc:sldMk cId="1181907043" sldId="287"/>
            <ac:picMk id="11" creationId="{A469F417-0E10-4959-987B-7426C7888E73}"/>
          </ac:picMkLst>
        </pc:picChg>
      </pc:sldChg>
      <pc:sldChg chg="addSp add">
        <pc:chgData name="Galiya Warrier" userId="d5576293-d75c-49f8-9c50-d3a7d532751a" providerId="ADAL" clId="{6D2E2750-4FE9-4D08-BE63-66381F59B014}" dt="2018-03-06T07:52:12.722" v="52" actId="1036"/>
        <pc:sldMkLst>
          <pc:docMk/>
          <pc:sldMk cId="1951704139" sldId="288"/>
        </pc:sldMkLst>
        <pc:picChg chg="add">
          <ac:chgData name="Galiya Warrier" userId="d5576293-d75c-49f8-9c50-d3a7d532751a" providerId="ADAL" clId="{6D2E2750-4FE9-4D08-BE63-66381F59B014}" dt="2018-03-06T07:52:12.722" v="52" actId="1036"/>
          <ac:picMkLst>
            <pc:docMk/>
            <pc:sldMk cId="1951704139" sldId="288"/>
            <ac:picMk id="4" creationId="{8C31AAA9-3E0D-4321-A8AF-239C6B1672D2}"/>
          </ac:picMkLst>
        </pc:picChg>
      </pc:sldChg>
      <pc:sldMasterChg chg="del delSldLayout">
        <pc:chgData name="Galiya Warrier" userId="d5576293-d75c-49f8-9c50-d3a7d532751a" providerId="ADAL" clId="{6D2E2750-4FE9-4D08-BE63-66381F59B014}" dt="2018-03-06T10:47:25.061" v="63" actId="2696"/>
        <pc:sldMasterMkLst>
          <pc:docMk/>
          <pc:sldMasterMk cId="1370137509" sldId="2147483791"/>
        </pc:sldMasterMkLst>
        <pc:sldLayoutChg chg="del">
          <pc:chgData name="Galiya Warrier" userId="d5576293-d75c-49f8-9c50-d3a7d532751a" providerId="ADAL" clId="{6D2E2750-4FE9-4D08-BE63-66381F59B014}" dt="2018-03-06T10:47:25.053" v="62" actId="2696"/>
          <pc:sldLayoutMkLst>
            <pc:docMk/>
            <pc:sldMasterMk cId="1370137509" sldId="2147483791"/>
            <pc:sldLayoutMk cId="2206501205" sldId="21474837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D639C-6113-4EE6-BADD-34A573BC10D6}" type="datetimeFigureOut">
              <a:rPr lang="en-GB" smtClean="0"/>
              <a:t>08/03/2018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5E177-1501-44A6-B04F-B1B889BD07D2}" type="slidenum">
              <a:rPr lang="en-GB" smtClean="0"/>
              <a:t>‹#›</a:t>
            </a:fld>
            <a:endParaRPr lang="en-GB"/>
          </a:p>
        </p:txBody>
      </p:sp>
    </p:spTree>
    <p:extLst>
      <p:ext uri="{BB962C8B-B14F-4D97-AF65-F5344CB8AC3E}">
        <p14:creationId xmlns:p14="http://schemas.microsoft.com/office/powerpoint/2010/main" val="1425240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43"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43" rtl="0" eaLnBrk="1" fontAlgn="auto" latinLnBrk="0" hangingPunct="1">
                <a:lnSpc>
                  <a:spcPct val="100000"/>
                </a:lnSpc>
                <a:spcBef>
                  <a:spcPts val="0"/>
                </a:spcBef>
                <a:spcAft>
                  <a:spcPts val="0"/>
                </a:spcAft>
                <a:buClrTx/>
                <a:buSzTx/>
                <a:buFontTx/>
                <a:buNone/>
                <a:tabLst/>
                <a:defRPr/>
              </a:pPr>
              <a:t>3/8/2018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4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40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79FA8-9B7A-43FB-B7B3-6D9AFFCD95E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98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52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9144000" cy="5143500"/>
          </a:xfrm>
        </p:spPr>
      </p:sp>
    </p:spTree>
    <p:extLst>
      <p:ext uri="{BB962C8B-B14F-4D97-AF65-F5344CB8AC3E}">
        <p14:creationId xmlns:p14="http://schemas.microsoft.com/office/powerpoint/2010/main" val="110551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560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3/8/2018 11:53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60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95E177-1501-44A6-B04F-B1B889BD07D2}" type="slidenum">
              <a:rPr lang="en-GB" smtClean="0"/>
              <a:t>6</a:t>
            </a:fld>
            <a:endParaRPr lang="en-GB"/>
          </a:p>
        </p:txBody>
      </p:sp>
    </p:spTree>
    <p:extLst>
      <p:ext uri="{BB962C8B-B14F-4D97-AF65-F5344CB8AC3E}">
        <p14:creationId xmlns:p14="http://schemas.microsoft.com/office/powerpoint/2010/main" val="2987046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95E177-1501-44A6-B04F-B1B889BD07D2}" type="slidenum">
              <a:rPr lang="en-GB" smtClean="0"/>
              <a:t>7</a:t>
            </a:fld>
            <a:endParaRPr lang="en-GB"/>
          </a:p>
        </p:txBody>
      </p:sp>
    </p:spTree>
    <p:extLst>
      <p:ext uri="{BB962C8B-B14F-4D97-AF65-F5344CB8AC3E}">
        <p14:creationId xmlns:p14="http://schemas.microsoft.com/office/powerpoint/2010/main" val="3586456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95E177-1501-44A6-B04F-B1B889BD07D2}" type="slidenum">
              <a:rPr lang="en-GB" smtClean="0"/>
              <a:t>8</a:t>
            </a:fld>
            <a:endParaRPr lang="en-GB"/>
          </a:p>
        </p:txBody>
      </p:sp>
    </p:spTree>
    <p:extLst>
      <p:ext uri="{BB962C8B-B14F-4D97-AF65-F5344CB8AC3E}">
        <p14:creationId xmlns:p14="http://schemas.microsoft.com/office/powerpoint/2010/main" val="55087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wmf"/><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3418" y="1"/>
            <a:ext cx="6856851" cy="6857999"/>
          </a:xfrm>
          <a:prstGeom prst="rect">
            <a:avLst/>
          </a:prstGeom>
        </p:spPr>
      </p:pic>
    </p:spTree>
    <p:extLst>
      <p:ext uri="{BB962C8B-B14F-4D97-AF65-F5344CB8AC3E}">
        <p14:creationId xmlns:p14="http://schemas.microsoft.com/office/powerpoint/2010/main" val="2704157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4947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1971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8"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45325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28111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6131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1"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67860242"/>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3514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464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71801"/>
            <a:ext cx="9859116" cy="782009"/>
          </a:xfrm>
          <a:noFill/>
        </p:spPr>
        <p:txBody>
          <a:bodyPr tIns="91440" bIns="91440" anchor="t" anchorCtr="0">
            <a:spAutoFit/>
          </a:bodyPr>
          <a:lstStyle>
            <a:lvl1pPr algn="l" defTabSz="914192" rtl="0" eaLnBrk="1" latinLnBrk="0" hangingPunct="1">
              <a:lnSpc>
                <a:spcPct val="90000"/>
              </a:lnSpc>
              <a:spcBef>
                <a:spcPct val="0"/>
              </a:spcBef>
              <a:buNone/>
              <a:defRPr lang="en-US" sz="4312" b="0" kern="1200" cap="none" spc="-100" baseline="0" dirty="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3"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3234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6" tIns="44816" rIns="44816" bIns="44816"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7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83254"/>
          </a:xfrm>
        </p:spPr>
        <p:txBody>
          <a:bodyPr/>
          <a:lstStyle>
            <a:lvl1pPr marL="0" indent="0">
              <a:buNone/>
              <a:defRPr sz="317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29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63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8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788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0491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marL="0" marR="0" lvl="0" indent="0" algn="l" defTabSz="89574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535443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79127" indent="-279127">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098" indent="-269976">
              <a:buClr>
                <a:schemeClr val="tx1"/>
              </a:buClr>
              <a:buSzPct val="90000"/>
              <a:buFont typeface="Arial" pitchFamily="34" charset="0"/>
              <a:buChar char="•"/>
              <a:defRPr sz="30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225" indent="-279127">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865" indent="-21964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504" indent="-219640">
              <a:buClr>
                <a:schemeClr val="tx1"/>
              </a:buClr>
              <a:buSzPct val="90000"/>
              <a:buFont typeface="Arial" pitchFamily="34" charset="0"/>
              <a:buChar char="•"/>
              <a:defRPr sz="1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572410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14952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atin typeface="Bodoni MT" pitchFamily="18" charset="0"/>
              </a:defRPr>
            </a:lvl1pPr>
          </a:lstStyle>
          <a:p>
            <a:r>
              <a:rPr lang="en-US"/>
              <a:t>Upcoming Go-Lives</a:t>
            </a:r>
          </a:p>
        </p:txBody>
      </p:sp>
      <p:graphicFrame>
        <p:nvGraphicFramePr>
          <p:cNvPr id="3" name="Table 2"/>
          <p:cNvGraphicFramePr>
            <a:graphicFrameLocks noGrp="1"/>
          </p:cNvGraphicFramePr>
          <p:nvPr userDrawn="1">
            <p:extLst/>
          </p:nvPr>
        </p:nvGraphicFramePr>
        <p:xfrm>
          <a:off x="609600" y="1500392"/>
          <a:ext cx="10972800" cy="466928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20000"/>
                    </a:ext>
                  </a:extLst>
                </a:gridCol>
                <a:gridCol w="10261600">
                  <a:extLst>
                    <a:ext uri="{9D8B030D-6E8A-4147-A177-3AD203B41FA5}">
                      <a16:colId xmlns:a16="http://schemas.microsoft.com/office/drawing/2014/main" val="20001"/>
                    </a:ext>
                  </a:extLst>
                </a:gridCol>
              </a:tblGrid>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0"/>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1"/>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2"/>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3"/>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4"/>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5"/>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6"/>
                  </a:ext>
                </a:extLst>
              </a:tr>
              <a:tr h="583660">
                <a:tc>
                  <a:txBody>
                    <a:bodyPr/>
                    <a:lstStyle/>
                    <a:p>
                      <a:endParaRPr lang="en-US" sz="2400"/>
                    </a:p>
                  </a:txBody>
                  <a:tcPr marL="121920" marR="121920" marT="60904" marB="60904">
                    <a:noFill/>
                  </a:tcPr>
                </a:tc>
                <a:tc>
                  <a:txBody>
                    <a:bodyPr/>
                    <a:lstStyle/>
                    <a:p>
                      <a:endParaRPr lang="en-US" sz="2400"/>
                    </a:p>
                  </a:txBody>
                  <a:tcPr marL="121920" marR="121920" marT="60904" marB="60904">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410183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6"/>
            <a:ext cx="10826496" cy="651695"/>
          </a:xfrm>
          <a:noFill/>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p:cNvSpPr>
            <a:spLocks noGrp="1"/>
          </p:cNvSpPr>
          <p:nvPr>
            <p:ph sz="half" idx="2"/>
          </p:nvPr>
        </p:nvSpPr>
        <p:spPr>
          <a:xfrm>
            <a:off x="914400" y="1828799"/>
            <a:ext cx="10369296" cy="1116735"/>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4" y="5996017"/>
            <a:ext cx="10826495" cy="396512"/>
          </a:xfrm>
        </p:spPr>
        <p:txBody>
          <a:bodyPr anchor="b">
            <a:spAutoFit/>
          </a:bodyPr>
          <a:lstStyle>
            <a:lvl1pPr marL="0" marR="0" indent="0" algn="r" defTabSz="457112"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1" y="6356351"/>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3/8/2018</a:t>
            </a:fld>
            <a:endParaRPr lang="en-US"/>
          </a:p>
        </p:txBody>
      </p:sp>
      <p:sp>
        <p:nvSpPr>
          <p:cNvPr id="6" name="Footer Placeholder 4"/>
          <p:cNvSpPr>
            <a:spLocks noGrp="1"/>
          </p:cNvSpPr>
          <p:nvPr>
            <p:ph type="ftr" sz="quarter" idx="3"/>
          </p:nvPr>
        </p:nvSpPr>
        <p:spPr>
          <a:xfrm>
            <a:off x="6337300" y="6356351"/>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1"/>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22339686"/>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902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7701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132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123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196753"/>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28" indent="0">
              <a:buNone/>
              <a:defRPr>
                <a:gradFill>
                  <a:gsLst>
                    <a:gs pos="1250">
                      <a:schemeClr val="bg1"/>
                    </a:gs>
                    <a:gs pos="100000">
                      <a:schemeClr val="bg1"/>
                    </a:gs>
                  </a:gsLst>
                  <a:lin ang="5400000" scaled="0"/>
                </a:gradFill>
              </a:defRPr>
            </a:lvl3pPr>
            <a:lvl4pPr marL="448055" indent="0">
              <a:buNone/>
              <a:defRPr>
                <a:gradFill>
                  <a:gsLst>
                    <a:gs pos="1250">
                      <a:schemeClr val="bg1"/>
                    </a:gs>
                    <a:gs pos="100000">
                      <a:schemeClr val="bg1"/>
                    </a:gs>
                  </a:gsLst>
                  <a:lin ang="5400000" scaled="0"/>
                </a:gradFill>
              </a:defRPr>
            </a:lvl4pPr>
            <a:lvl5pPr marL="672084"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47709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60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7153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56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Ful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1957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43F02BD-60B9-4C7A-B38F-FB9C6F62E370}"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19747214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3F02BD-60B9-4C7A-B38F-FB9C6F62E370}"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4790902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3F02BD-60B9-4C7A-B38F-FB9C6F62E370}"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1416363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43F02BD-60B9-4C7A-B38F-FB9C6F62E370}"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39623149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43F02BD-60B9-4C7A-B38F-FB9C6F62E370}" type="datetimeFigureOut">
              <a:rPr lang="en-GB" smtClean="0"/>
              <a:t>09/03/2018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26498280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43F02BD-60B9-4C7A-B38F-FB9C6F62E370}" type="datetimeFigureOut">
              <a:rPr lang="en-GB" smtClean="0"/>
              <a:t>09/03/2018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42917299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F02BD-60B9-4C7A-B38F-FB9C6F62E370}" type="datetimeFigureOut">
              <a:rPr lang="en-GB" smtClean="0"/>
              <a:t>09/03/2018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4088496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84838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3F02BD-60B9-4C7A-B38F-FB9C6F62E370}"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41947207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3F02BD-60B9-4C7A-B38F-FB9C6F62E370}" type="datetimeFigureOut">
              <a:rPr lang="en-GB" smtClean="0"/>
              <a:t>09/03/2018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7013076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3F02BD-60B9-4C7A-B38F-FB9C6F62E370}"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4738807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3F02BD-60B9-4C7A-B38F-FB9C6F62E370}" type="datetimeFigureOut">
              <a:rPr lang="en-GB" smtClean="0"/>
              <a:t>09/03/2018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F60052-E08E-416C-8B28-50583B4ACF1A}" type="slidenum">
              <a:rPr lang="en-GB" smtClean="0"/>
              <a:t>‹#›</a:t>
            </a:fld>
            <a:endParaRPr lang="en-GB"/>
          </a:p>
        </p:txBody>
      </p:sp>
    </p:spTree>
    <p:extLst>
      <p:ext uri="{BB962C8B-B14F-4D97-AF65-F5344CB8AC3E}">
        <p14:creationId xmlns:p14="http://schemas.microsoft.com/office/powerpoint/2010/main" val="222942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079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0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30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828867" cy="6858623"/>
          </a:xfrm>
          <a:prstGeom prst="rect">
            <a:avLst/>
          </a:prstGeom>
        </p:spPr>
      </p:pic>
    </p:spTree>
    <p:extLst>
      <p:ext uri="{BB962C8B-B14F-4D97-AF65-F5344CB8AC3E}">
        <p14:creationId xmlns:p14="http://schemas.microsoft.com/office/powerpoint/2010/main" val="42311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73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49978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hoto 2 people 3">
    <p:spTree>
      <p:nvGrpSpPr>
        <p:cNvPr id="1" name=""/>
        <p:cNvGrpSpPr/>
        <p:nvPr/>
      </p:nvGrpSpPr>
      <p:grpSpPr>
        <a:xfrm>
          <a:off x="0" y="0"/>
          <a:ext cx="0" cy="0"/>
          <a:chOff x="0" y="0"/>
          <a:chExt cx="0" cy="0"/>
        </a:xfrm>
      </p:grpSpPr>
      <p:sp>
        <p:nvSpPr>
          <p:cNvPr id="5" name="Rectangle 4"/>
          <p:cNvSpPr/>
          <p:nvPr userDrawn="1"/>
        </p:nvSpPr>
        <p:spPr bwMode="auto">
          <a:xfrm>
            <a:off x="0" y="-21014"/>
            <a:ext cx="5827075" cy="6886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19834" y="2958541"/>
            <a:ext cx="6276530" cy="2062069"/>
          </a:xfrm>
          <a:noFill/>
        </p:spPr>
        <p:txBody>
          <a:bodyPr vert="horz" wrap="square" lIns="146288" tIns="91430" rIns="146288" bIns="91430" rtlCol="0" anchor="t" anchorCtr="0">
            <a:noAutofit/>
          </a:bodyPr>
          <a:lstStyle>
            <a:lvl1pPr>
              <a:defRPr lang="en-US" sz="5784"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119834" y="5035008"/>
            <a:ext cx="6274974" cy="1524136"/>
          </a:xfrm>
          <a:prstGeom prst="rect">
            <a:avLst/>
          </a:prstGeom>
        </p:spPr>
        <p:txBody>
          <a:bodyPr tIns="109716" bIns="109716">
            <a:noAutofit/>
          </a:bodyPr>
          <a:lstStyle>
            <a:lvl1pPr marL="0" indent="0">
              <a:spcBef>
                <a:spcPts val="0"/>
              </a:spcBef>
              <a:buNone/>
              <a:defRPr sz="3137">
                <a:gradFill>
                  <a:gsLst>
                    <a:gs pos="1250">
                      <a:srgbClr val="FFFFFF"/>
                    </a:gs>
                    <a:gs pos="99000">
                      <a:srgbClr val="FFFFFF"/>
                    </a:gs>
                  </a:gsLst>
                  <a:lin ang="5400000" scaled="0"/>
                </a:gradFill>
              </a:defRPr>
            </a:lvl1pPr>
          </a:lstStyle>
          <a:p>
            <a:r>
              <a:rPr lang="en-US"/>
              <a:t>Presenter name</a:t>
            </a:r>
          </a:p>
          <a:p>
            <a:r>
              <a:rPr lang="en-US"/>
              <a:t>Presenter role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43179" y="201448"/>
            <a:ext cx="2508589" cy="537452"/>
          </a:xfrm>
          <a:prstGeom prst="rect">
            <a:avLst/>
          </a:prstGeom>
        </p:spPr>
      </p:pic>
      <p:pic>
        <p:nvPicPr>
          <p:cNvPr id="7" name="Picture 6"/>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l="24485" t="22572" r="33106"/>
          <a:stretch/>
        </p:blipFill>
        <p:spPr>
          <a:xfrm>
            <a:off x="5445293" y="-22119"/>
            <a:ext cx="6740425" cy="6925515"/>
          </a:xfrm>
          <a:prstGeom prst="rect">
            <a:avLst/>
          </a:prstGeom>
        </p:spPr>
      </p:pic>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13873" y="3513311"/>
            <a:ext cx="6226228" cy="1656727"/>
          </a:xfrm>
          <a:prstGeom prst="rect">
            <a:avLst/>
          </a:prstGeom>
        </p:spPr>
      </p:pic>
    </p:spTree>
    <p:extLst>
      <p:ext uri="{BB962C8B-B14F-4D97-AF65-F5344CB8AC3E}">
        <p14:creationId xmlns:p14="http://schemas.microsoft.com/office/powerpoint/2010/main" val="388819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35554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5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2" y="0"/>
            <a:ext cx="12184961" cy="6858000"/>
          </a:xfrm>
          <a:prstGeom prst="rect">
            <a:avLst/>
          </a:prstGeom>
        </p:spPr>
      </p:pic>
      <p:sp>
        <p:nvSpPr>
          <p:cNvPr id="2" name="Rectangle 1"/>
          <p:cNvSpPr/>
          <p:nvPr userDrawn="1"/>
        </p:nvSpPr>
        <p:spPr bwMode="auto">
          <a:xfrm>
            <a:off x="261270"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7" rIns="134433" bIns="107547" numCol="1" spcCol="0" rtlCol="0" fromWordArt="0" anchor="t" anchorCtr="0" forceAA="0" compatLnSpc="1">
            <a:prstTxWarp prst="textNoShape">
              <a:avLst/>
            </a:prstTxWarp>
            <a:noAutofit/>
          </a:bodyPr>
          <a:lstStyle/>
          <a:p>
            <a:pPr algn="ctr" defTabSz="68540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7"/>
            <a:ext cx="6276531" cy="1793104"/>
          </a:xfrm>
          <a:noFill/>
        </p:spPr>
        <p:txBody>
          <a:bodyPr lIns="146304" tIns="91440" rIns="146304" bIns="91440" anchor="t" anchorCtr="0"/>
          <a:lstStyle>
            <a:lvl1pPr>
              <a:defRPr sz="5294" spc="-99"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67684" y="3877272"/>
            <a:ext cx="6276531" cy="1789991"/>
          </a:xfrm>
        </p:spPr>
        <p:txBody>
          <a:bodyPr tIns="109728" bIns="109728">
            <a:noAutofit/>
          </a:bodyPr>
          <a:lstStyle>
            <a:lvl1pPr marL="0" indent="0">
              <a:spcBef>
                <a:spcPts val="0"/>
              </a:spcBef>
              <a:buNone/>
              <a:defRPr sz="3136">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5" y="469678"/>
            <a:ext cx="1228189" cy="263937"/>
          </a:xfrm>
          <a:prstGeom prst="rect">
            <a:avLst/>
          </a:prstGeom>
        </p:spPr>
      </p:pic>
    </p:spTree>
    <p:extLst>
      <p:ext uri="{BB962C8B-B14F-4D97-AF65-F5344CB8AC3E}">
        <p14:creationId xmlns:p14="http://schemas.microsoft.com/office/powerpoint/2010/main" val="398976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123277"/>
            <a:ext cx="1231945" cy="263937"/>
          </a:xfrm>
          <a:prstGeom prst="rect">
            <a:avLst/>
          </a:prstGeom>
        </p:spPr>
      </p:pic>
    </p:spTree>
    <p:extLst>
      <p:ext uri="{BB962C8B-B14F-4D97-AF65-F5344CB8AC3E}">
        <p14:creationId xmlns:p14="http://schemas.microsoft.com/office/powerpoint/2010/main" val="40169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8" y="472216"/>
            <a:ext cx="1718148" cy="159379"/>
          </a:xfrm>
          <a:prstGeom prst="rect">
            <a:avLst/>
          </a:prstGeom>
        </p:spPr>
      </p:pic>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6123277"/>
            <a:ext cx="1231945" cy="263937"/>
          </a:xfrm>
          <a:prstGeom prst="rect">
            <a:avLst/>
          </a:prstGeom>
        </p:spPr>
      </p:pic>
    </p:spTree>
    <p:extLst>
      <p:ext uri="{BB962C8B-B14F-4D97-AF65-F5344CB8AC3E}">
        <p14:creationId xmlns:p14="http://schemas.microsoft.com/office/powerpoint/2010/main" val="37378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1" indent="0">
              <a:buNone/>
              <a:defRPr/>
            </a:lvl3pPr>
            <a:lvl4pPr marL="448141" indent="0">
              <a:buNone/>
              <a:defRPr/>
            </a:lvl4pPr>
            <a:lvl5pPr marL="6722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372125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1156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83" indent="0">
              <a:buNone/>
              <a:tabLst/>
              <a:defRPr sz="1961"/>
            </a:lvl3pPr>
            <a:lvl4pPr marL="451255" indent="0">
              <a:buNone/>
              <a:defRPr/>
            </a:lvl4pPr>
            <a:lvl5pPr marL="6722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995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8"/>
            <a:ext cx="5378548" cy="2443233"/>
          </a:xfrm>
        </p:spPr>
        <p:txBody>
          <a:bodyPr wrap="square">
            <a:spAutoFit/>
          </a:bodyPr>
          <a:lstStyle>
            <a:lvl1pPr marL="281646" indent="-281646">
              <a:spcBef>
                <a:spcPts val="1200"/>
              </a:spcBef>
              <a:buClr>
                <a:schemeClr val="tx1"/>
              </a:buClr>
              <a:buFont typeface="Arial" pitchFamily="34" charset="0"/>
              <a:buChar char="•"/>
              <a:defRPr sz="3136"/>
            </a:lvl1pPr>
            <a:lvl2pPr marL="520642" indent="-228574">
              <a:defRPr sz="2353"/>
            </a:lvl2pPr>
            <a:lvl3pPr marL="685725" indent="-165082">
              <a:tabLst/>
              <a:defRPr sz="1961"/>
            </a:lvl3pPr>
            <a:lvl4pPr marL="863503" indent="-177779">
              <a:defRPr/>
            </a:lvl4pPr>
            <a:lvl5pPr marL="1028587" indent="-16508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6305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414453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9"/>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2565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75579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9672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27732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83491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2038507"/>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570670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982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821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5091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6331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1" cy="202226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6074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96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1616"/>
            <a:ext cx="11653521" cy="395392"/>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818" eaLnBrk="0" hangingPunct="0"/>
            <a:r>
              <a:rPr lang="en-US" sz="687"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8807377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803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26" indent="0">
              <a:buNone/>
              <a:defRPr/>
            </a:lvl3pPr>
            <a:lvl4pPr marL="448049" indent="0">
              <a:buNone/>
              <a:defRPr/>
            </a:lvl4pPr>
            <a:lvl5pPr marL="6720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21467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28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86" indent="0">
              <a:buNone/>
              <a:defRPr/>
            </a:lvl3pPr>
            <a:lvl4pPr marL="447969" indent="0">
              <a:buNone/>
              <a:defRPr/>
            </a:lvl4pPr>
            <a:lvl5pPr marL="6719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6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40"/>
            <a:ext cx="9144000" cy="517065"/>
          </a:xfrm>
        </p:spPr>
        <p:txBody>
          <a:bodyPr/>
          <a:lstStyle>
            <a:lvl1pPr marL="0" indent="0" algn="ctr">
              <a:buNone/>
              <a:defRPr sz="2400"/>
            </a:lvl1pPr>
            <a:lvl2pPr marL="457059" indent="0" algn="ctr">
              <a:buNone/>
              <a:defRPr sz="2000"/>
            </a:lvl2pPr>
            <a:lvl3pPr marL="914120" indent="0" algn="ctr">
              <a:buNone/>
              <a:defRPr sz="1800"/>
            </a:lvl3pPr>
            <a:lvl4pPr marL="1371179" indent="0" algn="ctr">
              <a:buNone/>
              <a:defRPr sz="1600"/>
            </a:lvl4pPr>
            <a:lvl5pPr marL="1828238" indent="0" algn="ctr">
              <a:buNone/>
              <a:defRPr sz="1600"/>
            </a:lvl5pPr>
            <a:lvl6pPr marL="2285297" indent="0" algn="ctr">
              <a:buNone/>
              <a:defRPr sz="1600"/>
            </a:lvl6pPr>
            <a:lvl7pPr marL="2742358" indent="0" algn="ctr">
              <a:buNone/>
              <a:defRPr sz="1600"/>
            </a:lvl7pPr>
            <a:lvl8pPr marL="3199418" indent="0" algn="ctr">
              <a:buNone/>
              <a:defRPr sz="1600"/>
            </a:lvl8pPr>
            <a:lvl9pPr marL="365647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40159635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207173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9" y="5999453"/>
            <a:ext cx="5216493" cy="627864"/>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82880" tIns="146304" rIns="182880" bIns="146304"/>
          <a:lstStyle>
            <a:lvl1pPr marL="0" indent="0">
              <a:buNone/>
              <a:defRPr sz="5293"/>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3"/>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82880" tIns="146304" rIns="182880" bIns="146304"/>
          <a:lstStyle>
            <a:lvl1pPr marL="0" indent="0">
              <a:buNone/>
              <a:defRPr sz="5293"/>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30668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9" y="5999453"/>
            <a:ext cx="5216493" cy="627864"/>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8020194"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75411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1"/>
            <a:ext cx="3585699" cy="567015"/>
          </a:xfrm>
        </p:spPr>
        <p:txBody>
          <a:bodyPr lIns="182880" tIns="146304" rIns="182880" bIns="146304" anchor="b"/>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22288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31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9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33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9453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0301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39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06163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8490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18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225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14263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5827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9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6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23393" y="4384616"/>
            <a:ext cx="11145216" cy="2200950"/>
          </a:xfrm>
          <a:prstGeom prst="rect">
            <a:avLst/>
          </a:prstGeom>
          <a:noFill/>
        </p:spPr>
        <p:txBody>
          <a:bodyPr wrap="none" lIns="179259" tIns="143407" rIns="179259" bIns="143407" rtlCol="0" anchor="ctr">
            <a:spAutoFit/>
          </a:bodyPr>
          <a:lstStyle/>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23141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65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64133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4949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4"/>
            <a:ext cx="2742188" cy="364224"/>
          </a:xfrm>
          <a:prstGeom prst="rect">
            <a:avLst/>
          </a:prstGeom>
        </p:spPr>
        <p:txBody>
          <a:bodyPr vert="horz" lIns="91440" tIns="45720" rIns="146304" bIns="45720" rtlCol="0" anchor="ctr"/>
          <a:lstStyle>
            <a:lvl1pPr marL="0" algn="r" defTabSz="913841"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1861546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gradFill>
                  <a:gsLst>
                    <a:gs pos="2655">
                      <a:schemeClr val="tx1"/>
                    </a:gs>
                    <a:gs pos="31000">
                      <a:schemeClr val="tx1"/>
                    </a:gs>
                  </a:gsLst>
                  <a:lin ang="5400000" scaled="0"/>
                </a:gradFill>
              </a:defRPr>
            </a:lvl1pPr>
          </a:lstStyle>
          <a:p>
            <a:r>
              <a:rPr lang="en-US" dirty="0"/>
              <a:t>Click to edit Master title style</a:t>
            </a:r>
          </a:p>
        </p:txBody>
      </p:sp>
      <p:sp>
        <p:nvSpPr>
          <p:cNvPr id="8" name="Picture Placeholder 7"/>
          <p:cNvSpPr>
            <a:spLocks noGrp="1"/>
          </p:cNvSpPr>
          <p:nvPr>
            <p:ph type="pic" sz="quarter" idx="10"/>
          </p:nvPr>
        </p:nvSpPr>
        <p:spPr>
          <a:xfrm>
            <a:off x="1" y="1172793"/>
            <a:ext cx="7336967" cy="669927"/>
          </a:xfrm>
        </p:spPr>
        <p:txBody>
          <a:bodyPr/>
          <a:lstStyle/>
          <a:p>
            <a:endParaRPr lang="en-US"/>
          </a:p>
        </p:txBody>
      </p:sp>
      <p:sp>
        <p:nvSpPr>
          <p:cNvPr id="4" name="Rectangle 3"/>
          <p:cNvSpPr/>
          <p:nvPr userDrawn="1"/>
        </p:nvSpPr>
        <p:spPr bwMode="auto">
          <a:xfrm>
            <a:off x="7336968" y="1173481"/>
            <a:ext cx="4855033" cy="5181093"/>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56" tIns="121886" rIns="152356" bIns="121886" numCol="1" spcCol="0" rtlCol="0" fromWordArt="0" anchor="t" anchorCtr="0" forceAA="0" compatLnSpc="1">
            <a:prstTxWarp prst="textNoShape">
              <a:avLst/>
            </a:prstTxWarp>
            <a:noAutofit/>
          </a:bodyPr>
          <a:lstStyle/>
          <a:p>
            <a:pPr algn="ctr" defTabSz="776747"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p:cNvSpPr>
            <a:spLocks noGrp="1"/>
          </p:cNvSpPr>
          <p:nvPr>
            <p:ph type="body" sz="quarter" idx="11"/>
          </p:nvPr>
        </p:nvSpPr>
        <p:spPr>
          <a:xfrm>
            <a:off x="7764134" y="1602749"/>
            <a:ext cx="3636178" cy="919767"/>
          </a:xfrm>
        </p:spPr>
        <p:txBody>
          <a:bodyPr/>
          <a:lstStyle>
            <a:lvl1pPr marL="0" indent="0">
              <a:buNone/>
              <a:defRPr sz="2665">
                <a:solidFill>
                  <a:schemeClr val="tx1"/>
                </a:solidFill>
              </a:defRPr>
            </a:lvl1pPr>
            <a:lvl2pPr marL="336020" indent="0">
              <a:buNone/>
              <a:defRPr sz="2665"/>
            </a:lvl2pPr>
            <a:lvl3pPr marL="560035" indent="0">
              <a:buNone/>
              <a:defRPr sz="2665"/>
            </a:lvl3pPr>
            <a:lvl4pPr marL="784049" indent="0">
              <a:buNone/>
              <a:defRPr sz="2665"/>
            </a:lvl4pPr>
            <a:lvl5pPr marL="1008062" indent="0">
              <a:buNone/>
              <a:defRPr sz="2665"/>
            </a:lvl5pPr>
          </a:lstStyle>
          <a:p>
            <a:pPr lvl="0"/>
            <a:r>
              <a:rPr lang="en-US" dirty="0"/>
              <a:t>Click to edit Master text styles</a:t>
            </a:r>
          </a:p>
        </p:txBody>
      </p:sp>
    </p:spTree>
    <p:extLst>
      <p:ext uri="{BB962C8B-B14F-4D97-AF65-F5344CB8AC3E}">
        <p14:creationId xmlns:p14="http://schemas.microsoft.com/office/powerpoint/2010/main" val="18185060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 y="1182410"/>
            <a:ext cx="12192000" cy="669927"/>
          </a:xfrm>
        </p:spPr>
        <p:txBody>
          <a:bodyPr/>
          <a:lstStyle/>
          <a:p>
            <a:endParaRPr lang="en-US"/>
          </a:p>
        </p:txBody>
      </p:sp>
      <p:sp>
        <p:nvSpPr>
          <p:cNvPr id="2" name="Title 1"/>
          <p:cNvSpPr>
            <a:spLocks noGrp="1"/>
          </p:cNvSpPr>
          <p:nvPr>
            <p:ph type="title"/>
          </p:nvPr>
        </p:nvSpPr>
        <p:spPr>
          <a:xfrm>
            <a:off x="268927" y="168235"/>
            <a:ext cx="11655842" cy="944909"/>
          </a:xfrm>
        </p:spPr>
        <p:txBody>
          <a:bodyPr anchor="b" anchorCtr="0"/>
          <a:lstStyle>
            <a:lvl1pPr>
              <a:defRPr sz="3000" cap="all" baseline="0">
                <a:gradFill>
                  <a:gsLst>
                    <a:gs pos="2655">
                      <a:schemeClr val="tx1"/>
                    </a:gs>
                    <a:gs pos="31000">
                      <a:schemeClr val="tx1"/>
                    </a:gs>
                  </a:gsLst>
                  <a:lin ang="5400000" scaled="0"/>
                </a:gradFill>
              </a:defRPr>
            </a:lvl1pPr>
          </a:lstStyle>
          <a:p>
            <a:r>
              <a:rPr lang="en-US" dirty="0"/>
              <a:t>Click to edit Master title style</a:t>
            </a:r>
          </a:p>
        </p:txBody>
      </p:sp>
      <p:sp>
        <p:nvSpPr>
          <p:cNvPr id="10" name="Text Placeholder 9"/>
          <p:cNvSpPr>
            <a:spLocks noGrp="1"/>
          </p:cNvSpPr>
          <p:nvPr>
            <p:ph type="body" sz="quarter" idx="11"/>
          </p:nvPr>
        </p:nvSpPr>
        <p:spPr>
          <a:xfrm>
            <a:off x="268928" y="1602748"/>
            <a:ext cx="8568295" cy="550415"/>
          </a:xfrm>
        </p:spPr>
        <p:txBody>
          <a:bodyPr/>
          <a:lstStyle>
            <a:lvl1pPr marL="0" indent="0">
              <a:buNone/>
              <a:defRPr sz="2665">
                <a:solidFill>
                  <a:schemeClr val="tx1"/>
                </a:solidFill>
              </a:defRPr>
            </a:lvl1pPr>
            <a:lvl2pPr marL="336020" indent="0">
              <a:buNone/>
              <a:defRPr sz="2665"/>
            </a:lvl2pPr>
            <a:lvl3pPr marL="560035" indent="0">
              <a:buNone/>
              <a:defRPr sz="2665"/>
            </a:lvl3pPr>
            <a:lvl4pPr marL="784049" indent="0">
              <a:buNone/>
              <a:defRPr sz="2665"/>
            </a:lvl4pPr>
            <a:lvl5pPr marL="1008062" indent="0">
              <a:buNone/>
              <a:defRPr sz="2665"/>
            </a:lvl5pPr>
          </a:lstStyle>
          <a:p>
            <a:pPr lvl="0"/>
            <a:r>
              <a:rPr lang="en-US" dirty="0"/>
              <a:t>Click to edit Master text styles</a:t>
            </a:r>
          </a:p>
        </p:txBody>
      </p:sp>
    </p:spTree>
    <p:extLst>
      <p:ext uri="{BB962C8B-B14F-4D97-AF65-F5344CB8AC3E}">
        <p14:creationId xmlns:p14="http://schemas.microsoft.com/office/powerpoint/2010/main" val="5773128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9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049">
              <a:defRPr/>
            </a:pPr>
            <a:fld id="{252DE900-C002-4BAC-89B3-A381A0244361}" type="datetimeFigureOut">
              <a:rPr lang="en-US" sz="1200" smtClean="0">
                <a:solidFill>
                  <a:srgbClr val="505050">
                    <a:tint val="75000"/>
                  </a:srgbClr>
                </a:solidFill>
                <a:latin typeface="Calibri" panose="020F0502020204030204"/>
              </a:rPr>
              <a:pPr defTabSz="914049">
                <a:defRPr/>
              </a:pPr>
              <a:t>3/8/2018</a:t>
            </a:fld>
            <a:endParaRPr lang="en-US" sz="1200">
              <a:solidFill>
                <a:srgbClr val="505050">
                  <a:tint val="75000"/>
                </a:srgbClr>
              </a:solidFill>
              <a:latin typeface="Calibri" panose="020F0502020204030204"/>
            </a:endParaRPr>
          </a:p>
        </p:txBody>
      </p:sp>
      <p:sp>
        <p:nvSpPr>
          <p:cNvPr id="5" name="Footer Placeholder 4"/>
          <p:cNvSpPr>
            <a:spLocks noGrp="1"/>
          </p:cNvSpPr>
          <p:nvPr>
            <p:ph type="ftr" sz="quarter" idx="11"/>
          </p:nvPr>
        </p:nvSpPr>
        <p:spPr/>
        <p:txBody>
          <a:bodyPr/>
          <a:lstStyle/>
          <a:p>
            <a:pPr algn="ctr" defTabSz="914049">
              <a:defRPr/>
            </a:pPr>
            <a:endParaRPr lang="en-US" sz="1200">
              <a:solidFill>
                <a:srgbClr val="505050">
                  <a:tint val="75000"/>
                </a:srgbClr>
              </a:solidFill>
              <a:latin typeface="Calibri" panose="020F0502020204030204"/>
            </a:endParaRPr>
          </a:p>
        </p:txBody>
      </p:sp>
      <p:sp>
        <p:nvSpPr>
          <p:cNvPr id="6" name="Slide Number Placeholder 5"/>
          <p:cNvSpPr>
            <a:spLocks noGrp="1"/>
          </p:cNvSpPr>
          <p:nvPr>
            <p:ph type="sldNum" sz="quarter" idx="12"/>
          </p:nvPr>
        </p:nvSpPr>
        <p:spPr/>
        <p:txBody>
          <a:bodyPr/>
          <a:lstStyle/>
          <a:p>
            <a:pPr algn="r" defTabSz="914049">
              <a:defRPr/>
            </a:pPr>
            <a:fld id="{288E186C-9326-445A-BD6F-CFF06D653969}" type="slidenum">
              <a:rPr lang="en-US" sz="1200" smtClean="0">
                <a:solidFill>
                  <a:srgbClr val="505050">
                    <a:tint val="75000"/>
                  </a:srgbClr>
                </a:solidFill>
                <a:latin typeface="Calibri" panose="020F0502020204030204"/>
              </a:rPr>
              <a:pPr algn="r" defTabSz="914049">
                <a:defRPr/>
              </a:pPr>
              <a:t>‹#›</a:t>
            </a:fld>
            <a:endParaRPr lang="en-US" sz="1200">
              <a:solidFill>
                <a:srgbClr val="505050">
                  <a:tint val="75000"/>
                </a:srgbClr>
              </a:solidFill>
              <a:latin typeface="Calibri" panose="020F0502020204030204"/>
            </a:endParaRPr>
          </a:p>
        </p:txBody>
      </p:sp>
    </p:spTree>
    <p:extLst>
      <p:ext uri="{BB962C8B-B14F-4D97-AF65-F5344CB8AC3E}">
        <p14:creationId xmlns:p14="http://schemas.microsoft.com/office/powerpoint/2010/main" val="26657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defTabSz="1218364" fontAlgn="base" hangingPunct="0">
              <a:spcBef>
                <a:spcPct val="0"/>
              </a:spcBef>
              <a:spcAft>
                <a:spcPct val="0"/>
              </a:spcAft>
              <a:defRPr/>
            </a:pPr>
            <a:fld id="{167F7B47-9D3E-2748-9CA4-B6C213F26F84}" type="slidenum">
              <a:rPr lang="es-ES" sz="2400" smtClean="0">
                <a:solidFill>
                  <a:srgbClr val="000000"/>
                </a:solidFill>
                <a:latin typeface="Calibri" charset="0"/>
                <a:sym typeface="Calibri" charset="0"/>
              </a:rPr>
              <a:pPr defTabSz="1218364" fontAlgn="base" hangingPunct="0">
                <a:spcBef>
                  <a:spcPct val="0"/>
                </a:spcBef>
                <a:spcAft>
                  <a:spcPct val="0"/>
                </a:spcAft>
                <a:defRPr/>
              </a:pPr>
              <a:t>‹#›</a:t>
            </a:fld>
            <a:endParaRPr lang="es-ES" sz="1600">
              <a:solidFill>
                <a:srgbClr val="888888"/>
              </a:solidFill>
              <a:latin typeface="Calibri" charset="0"/>
              <a:sym typeface="Calibri" charset="0"/>
            </a:endParaRPr>
          </a:p>
        </p:txBody>
      </p:sp>
    </p:spTree>
    <p:extLst>
      <p:ext uri="{BB962C8B-B14F-4D97-AF65-F5344CB8AC3E}">
        <p14:creationId xmlns:p14="http://schemas.microsoft.com/office/powerpoint/2010/main" val="336493452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5462884"/>
          </a:xfrm>
          <a:prstGeom prst="rect">
            <a:avLst/>
          </a:prstGeom>
        </p:spPr>
      </p:pic>
      <p:sp>
        <p:nvSpPr>
          <p:cNvPr id="8" name="Rectangle 7"/>
          <p:cNvSpPr/>
          <p:nvPr userDrawn="1"/>
        </p:nvSpPr>
        <p:spPr bwMode="auto">
          <a:xfrm>
            <a:off x="1648" y="4863468"/>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4" y="5253376"/>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4" y="470067"/>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8"/>
            <a:ext cx="4592176" cy="1994533"/>
          </a:xfrm>
          <a:prstGeom prst="rect">
            <a:avLst/>
          </a:prstGeom>
        </p:spPr>
      </p:pic>
    </p:spTree>
    <p:extLst>
      <p:ext uri="{BB962C8B-B14F-4D97-AF65-F5344CB8AC3E}">
        <p14:creationId xmlns:p14="http://schemas.microsoft.com/office/powerpoint/2010/main" val="3849985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7"/>
            <a:ext cx="4592176" cy="1872485"/>
          </a:xfrm>
          <a:prstGeom prst="rect">
            <a:avLst/>
          </a:prstGeom>
        </p:spPr>
      </p:pic>
      <p:sp>
        <p:nvSpPr>
          <p:cNvPr id="8" name="Text Placeholder 3"/>
          <p:cNvSpPr>
            <a:spLocks noGrp="1"/>
          </p:cNvSpPr>
          <p:nvPr>
            <p:ph type="body" sz="quarter" idx="15" hasCustomPrompt="1"/>
          </p:nvPr>
        </p:nvSpPr>
        <p:spPr>
          <a:xfrm>
            <a:off x="9233488" y="291070"/>
            <a:ext cx="2689275" cy="456215"/>
          </a:xfrm>
        </p:spPr>
        <p:txBody>
          <a:bodyPr/>
          <a:lstStyle>
            <a:lvl1pPr marL="0" marR="0" indent="0" algn="r" defTabSz="91426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1" y="5923421"/>
            <a:ext cx="1626841" cy="658989"/>
          </a:xfrm>
          <a:prstGeom prst="rect">
            <a:avLst/>
          </a:prstGeom>
        </p:spPr>
        <p:txBody>
          <a:bodyPr wrap="none" lIns="179259" tIns="143407" rIns="179259" bIns="143407">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728045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2328587"/>
          </a:xfrm>
        </p:spPr>
        <p:txBody>
          <a:bodyPr>
            <a:spAutoFit/>
          </a:bodyPr>
          <a:lstStyle>
            <a:lvl1pPr marL="0" indent="0">
              <a:buNone/>
              <a:defRPr/>
            </a:lvl1pPr>
            <a:lvl2pPr marL="224071" indent="0">
              <a:buNone/>
              <a:defRPr/>
            </a:lvl2pPr>
            <a:lvl3pPr marL="448141" indent="0">
              <a:buNone/>
              <a:defRPr/>
            </a:lvl3pPr>
            <a:lvl4pPr marL="672213" indent="0">
              <a:buNone/>
              <a:defRPr/>
            </a:lvl4pPr>
            <a:lvl5pPr marL="89628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39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2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369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227183" indent="-227183">
              <a:spcBef>
                <a:spcPts val="1200"/>
              </a:spcBef>
              <a:buClr>
                <a:schemeClr val="tx1"/>
              </a:buClr>
              <a:buFont typeface="Wingdings" panose="05000000000000000000" pitchFamily="2" charset="2"/>
              <a:buChar char=""/>
              <a:defRPr sz="2941" b="0">
                <a:latin typeface="+mn-lt"/>
              </a:defRPr>
            </a:lvl1pPr>
            <a:lvl2pPr marL="418577" indent="-168053">
              <a:buFont typeface="Wingdings" panose="05000000000000000000" pitchFamily="2" charset="2"/>
              <a:buChar char=""/>
              <a:defRPr sz="2353" b="0"/>
            </a:lvl2pPr>
            <a:lvl3pPr marL="627087" indent="-185171">
              <a:buFont typeface="Wingdings" panose="05000000000000000000" pitchFamily="2" charset="2"/>
              <a:buChar char=""/>
              <a:tabLst/>
              <a:defRPr sz="2157" b="0"/>
            </a:lvl3pPr>
            <a:lvl4pPr marL="812257" indent="-172721">
              <a:buFont typeface="Wingdings" panose="05000000000000000000" pitchFamily="2" charset="2"/>
              <a:buChar char=""/>
              <a:defRPr sz="2157" b="0"/>
            </a:lvl4pPr>
            <a:lvl5pPr marL="1003651" indent="-16649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62213"/>
          </a:xfrm>
        </p:spPr>
        <p:txBody>
          <a:bodyPr wrap="square">
            <a:spAutoFit/>
          </a:bodyPr>
          <a:lstStyle>
            <a:lvl1pPr marL="281646" indent="-281646">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30" indent="-336106">
              <a:defRPr lang="en-US" sz="2353" b="0" kern="1200" spc="0" baseline="0" dirty="0">
                <a:gradFill>
                  <a:gsLst>
                    <a:gs pos="1250">
                      <a:schemeClr val="tx1"/>
                    </a:gs>
                    <a:gs pos="100000">
                      <a:schemeClr val="tx1"/>
                    </a:gs>
                  </a:gsLst>
                  <a:lin ang="5400000" scaled="0"/>
                </a:gradFill>
                <a:latin typeface="+mn-lt"/>
                <a:ea typeface="+mn-ea"/>
                <a:cs typeface="+mn-cs"/>
              </a:defRPr>
            </a:lvl2pPr>
            <a:lvl3pPr marL="778024" indent="-336106">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642" indent="-336106">
              <a:defRPr lang="en-US" sz="2157" b="0" kern="1200" spc="0" baseline="0" dirty="0">
                <a:gradFill>
                  <a:gsLst>
                    <a:gs pos="1250">
                      <a:schemeClr val="tx1"/>
                    </a:gs>
                    <a:gs pos="100000">
                      <a:schemeClr val="tx1"/>
                    </a:gs>
                  </a:gsLst>
                  <a:lin ang="5400000" scaled="0"/>
                </a:gradFill>
                <a:latin typeface="+mn-lt"/>
                <a:ea typeface="+mn-ea"/>
                <a:cs typeface="+mn-cs"/>
              </a:defRPr>
            </a:lvl4pPr>
            <a:lvl5pPr marL="1173259" indent="-336106">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83" marR="0" lvl="0" indent="-227183" algn="l" defTabSz="91426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3" marR="0" lvl="1" indent="-227183" algn="l" defTabSz="91426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3" marR="0" lvl="2" indent="-227183" algn="l" defTabSz="91426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3" marR="0" lvl="3" indent="-227183" algn="l" defTabSz="91426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3" marR="0" lvl="4" indent="-227183" algn="l" defTabSz="91426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7168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8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32574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34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6"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2949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2419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6"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324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7"/>
            <a:ext cx="4795873" cy="148797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3" y="1"/>
            <a:ext cx="6857649"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2223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7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7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29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1" cy="228772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7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4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2"/>
            <a:ext cx="4482124" cy="467806"/>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7892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4743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6053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3"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73454"/>
          </a:xfrm>
        </p:spPr>
        <p:txBody>
          <a:bodyPr/>
          <a:lstStyle/>
          <a:p>
            <a:endParaRPr lang="en-US"/>
          </a:p>
        </p:txBody>
      </p:sp>
    </p:spTree>
    <p:extLst>
      <p:ext uri="{BB962C8B-B14F-4D97-AF65-F5344CB8AC3E}">
        <p14:creationId xmlns:p14="http://schemas.microsoft.com/office/powerpoint/2010/main" val="80419990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3"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73454"/>
          </a:xfrm>
        </p:spPr>
        <p:txBody>
          <a:bodyPr/>
          <a:lstStyle/>
          <a:p>
            <a:endParaRPr lang="en-US"/>
          </a:p>
        </p:txBody>
      </p:sp>
    </p:spTree>
    <p:extLst>
      <p:ext uri="{BB962C8B-B14F-4D97-AF65-F5344CB8AC3E}">
        <p14:creationId xmlns:p14="http://schemas.microsoft.com/office/powerpoint/2010/main" val="31364575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5" y="6248514"/>
            <a:ext cx="2742188" cy="364224"/>
          </a:xfrm>
          <a:prstGeom prst="rect">
            <a:avLst/>
          </a:prstGeom>
        </p:spPr>
        <p:txBody>
          <a:bodyPr vert="horz" lIns="91440" tIns="45720" rIns="146304" bIns="45720" rtlCol="0" anchor="ctr"/>
          <a:lstStyle>
            <a:lvl1pPr marL="0" algn="r" defTabSz="913910"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8351472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
            <a:ext cx="12191376" cy="6861610"/>
          </a:xfrm>
          <a:prstGeom prst="rect">
            <a:avLst/>
          </a:prstGeom>
        </p:spPr>
      </p:pic>
      <p:sp>
        <p:nvSpPr>
          <p:cNvPr id="7" name="Rectangle 6"/>
          <p:cNvSpPr/>
          <p:nvPr userDrawn="1"/>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
        <p:nvSpPr>
          <p:cNvPr id="8" name="TextBox 7"/>
          <p:cNvSpPr txBox="1"/>
          <p:nvPr userDrawn="1"/>
        </p:nvSpPr>
        <p:spPr>
          <a:xfrm>
            <a:off x="280444" y="3036761"/>
            <a:ext cx="7724216" cy="1179915"/>
          </a:xfrm>
          <a:prstGeom prst="rect">
            <a:avLst/>
          </a:prstGeom>
          <a:noFill/>
        </p:spPr>
        <p:txBody>
          <a:bodyPr wrap="non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6342" b="0"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Microsoft Data Amp</a:t>
            </a:r>
          </a:p>
        </p:txBody>
      </p:sp>
      <p:sp>
        <p:nvSpPr>
          <p:cNvPr id="10" name="TextBox 9"/>
          <p:cNvSpPr txBox="1"/>
          <p:nvPr userDrawn="1"/>
        </p:nvSpPr>
        <p:spPr>
          <a:xfrm>
            <a:off x="280446" y="3933008"/>
            <a:ext cx="3402264" cy="826870"/>
          </a:xfrm>
          <a:prstGeom prst="rect">
            <a:avLst/>
          </a:prstGeom>
          <a:noFill/>
        </p:spPr>
        <p:txBody>
          <a:bodyPr wrap="none" lIns="175736" tIns="140589" rIns="175736" bIns="140589" rtlCol="0">
            <a:spAutoFit/>
          </a:body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3843" b="0"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April 19, 2017</a:t>
            </a:r>
          </a:p>
        </p:txBody>
      </p:sp>
    </p:spTree>
    <p:extLst>
      <p:ext uri="{BB962C8B-B14F-4D97-AF65-F5344CB8AC3E}">
        <p14:creationId xmlns:p14="http://schemas.microsoft.com/office/powerpoint/2010/main" val="362855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89"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64592" tIns="109728" rIns="164592" bIns="109728">
            <a:noAutofit/>
          </a:bodyPr>
          <a:lstStyle>
            <a:lvl1pPr marL="0" indent="0">
              <a:spcBef>
                <a:spcPts val="0"/>
              </a:spcBef>
              <a:buNone/>
              <a:defRPr sz="3074"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93867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11655078" cy="2332883"/>
          </a:xfrm>
        </p:spPr>
        <p:txBody>
          <a:bodyPr>
            <a:spAutoFit/>
          </a:bodyPr>
          <a:lstStyle>
            <a:lvl1pPr marL="0" indent="0">
              <a:buNone/>
              <a:defRPr/>
            </a:lvl1pPr>
            <a:lvl2pPr marL="219640" indent="0">
              <a:buNone/>
              <a:defRPr/>
            </a:lvl2pPr>
            <a:lvl3pPr marL="439279" indent="0">
              <a:buNone/>
              <a:defRPr/>
            </a:lvl3pPr>
            <a:lvl4pPr marL="658919" indent="0">
              <a:buNone/>
              <a:defRPr/>
            </a:lvl4pPr>
            <a:lvl5pPr marL="8785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557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3328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02790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175"/>
              </a:spcBef>
              <a:buClr>
                <a:schemeClr val="tx1"/>
              </a:buClr>
              <a:buFont typeface="Wingdings" panose="05000000000000000000" pitchFamily="2" charset="2"/>
              <a:buNone/>
              <a:defRPr sz="2882" b="0">
                <a:latin typeface="+mn-lt"/>
              </a:defRPr>
            </a:lvl1pPr>
            <a:lvl2pPr marL="245570" indent="0">
              <a:buFont typeface="Wingdings" panose="05000000000000000000" pitchFamily="2" charset="2"/>
              <a:buNone/>
              <a:defRPr sz="2307" b="0"/>
            </a:lvl2pPr>
            <a:lvl3pPr marL="433178" indent="0">
              <a:buFont typeface="Wingdings" panose="05000000000000000000" pitchFamily="2" charset="2"/>
              <a:buNone/>
              <a:tabLst/>
              <a:defRPr sz="2115" b="0"/>
            </a:lvl3pPr>
            <a:lvl4pPr marL="626887" indent="0">
              <a:buFont typeface="Wingdings" panose="05000000000000000000" pitchFamily="2" charset="2"/>
              <a:buNone/>
              <a:defRPr sz="2115" b="0"/>
            </a:lvl4pPr>
            <a:lvl5pPr marL="820598" indent="0">
              <a:buFont typeface="Wingdings" panose="05000000000000000000" pitchFamily="2" charset="2"/>
              <a:buNone/>
              <a:tabLst/>
              <a:defRPr sz="211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082207"/>
          </a:xfrm>
        </p:spPr>
        <p:txBody>
          <a:bodyPr wrap="square">
            <a:spAutoFit/>
          </a:bodyPr>
          <a:lstStyle>
            <a:lvl1pPr marL="0" indent="0">
              <a:spcBef>
                <a:spcPts val="1175"/>
              </a:spcBef>
              <a:buClr>
                <a:schemeClr val="tx1"/>
              </a:buClr>
              <a:buFont typeface="Arial" panose="020B0604020202020204" pitchFamily="34" charset="0"/>
              <a:buNone/>
              <a:defRPr lang="en-US" sz="2882" b="0" kern="1200" spc="0" baseline="0" dirty="0">
                <a:gradFill>
                  <a:gsLst>
                    <a:gs pos="1250">
                      <a:schemeClr val="tx1"/>
                    </a:gs>
                    <a:gs pos="100000">
                      <a:schemeClr val="tx1"/>
                    </a:gs>
                  </a:gsLst>
                  <a:lin ang="5400000" scaled="0"/>
                </a:gradFill>
                <a:latin typeface="+mn-lt"/>
                <a:ea typeface="+mn-ea"/>
                <a:cs typeface="+mn-cs"/>
              </a:defRPr>
            </a:lvl1pPr>
            <a:lvl2pPr marL="245570" indent="0">
              <a:buFont typeface="Arial" panose="020B0604020202020204" pitchFamily="34" charset="0"/>
              <a:buNone/>
              <a:defRPr lang="en-US" sz="2307" b="0" kern="1200" spc="0" baseline="0" dirty="0">
                <a:gradFill>
                  <a:gsLst>
                    <a:gs pos="1250">
                      <a:schemeClr val="tx1"/>
                    </a:gs>
                    <a:gs pos="100000">
                      <a:schemeClr val="tx1"/>
                    </a:gs>
                  </a:gsLst>
                  <a:lin ang="5400000" scaled="0"/>
                </a:gradFill>
                <a:latin typeface="+mn-lt"/>
                <a:ea typeface="+mn-ea"/>
                <a:cs typeface="+mn-cs"/>
              </a:defRPr>
            </a:lvl2pPr>
            <a:lvl3pPr marL="433178"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3pPr>
            <a:lvl4pPr marL="626887" indent="0">
              <a:buFont typeface="Arial" panose="020B0604020202020204" pitchFamily="34" charset="0"/>
              <a:buNone/>
              <a:defRPr lang="en-US" sz="2115" b="0" kern="1200" spc="0" baseline="0" dirty="0">
                <a:gradFill>
                  <a:gsLst>
                    <a:gs pos="1250">
                      <a:schemeClr val="tx1"/>
                    </a:gs>
                    <a:gs pos="100000">
                      <a:schemeClr val="tx1"/>
                    </a:gs>
                  </a:gsLst>
                  <a:lin ang="5400000" scaled="0"/>
                </a:gradFill>
                <a:latin typeface="+mn-lt"/>
                <a:ea typeface="+mn-ea"/>
                <a:cs typeface="+mn-cs"/>
              </a:defRPr>
            </a:lvl4pPr>
            <a:lvl5pPr marL="820598" indent="0">
              <a:buFont typeface="Arial" panose="020B0604020202020204" pitchFamily="34" charset="0"/>
              <a:buNone/>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494189" marR="0" lvl="0" indent="-494189" algn="l" defTabSz="896181" rtl="0" eaLnBrk="1" fontAlgn="auto" latinLnBrk="0" hangingPunct="1">
              <a:lnSpc>
                <a:spcPct val="90000"/>
              </a:lnSpc>
              <a:spcBef>
                <a:spcPts val="1175"/>
              </a:spcBef>
              <a:spcAft>
                <a:spcPts val="0"/>
              </a:spcAft>
              <a:buClr>
                <a:schemeClr val="tx1"/>
              </a:buClr>
              <a:buSzPct val="90000"/>
              <a:tabLst/>
            </a:pPr>
            <a:r>
              <a:rPr lang="en-US"/>
              <a:t>Click to edit Master text styles</a:t>
            </a:r>
          </a:p>
          <a:p>
            <a:pPr marL="684849" marR="0" lvl="1" indent="-439279" algn="l" defTabSz="896181" rtl="0" eaLnBrk="1" fontAlgn="auto" latinLnBrk="0" hangingPunct="1">
              <a:lnSpc>
                <a:spcPct val="90000"/>
              </a:lnSpc>
              <a:spcBef>
                <a:spcPct val="20000"/>
              </a:spcBef>
              <a:spcAft>
                <a:spcPts val="0"/>
              </a:spcAft>
              <a:buClrTx/>
              <a:buSzPct val="90000"/>
              <a:tabLst/>
            </a:pPr>
            <a:r>
              <a:rPr lang="en-US"/>
              <a:t>Second level</a:t>
            </a:r>
          </a:p>
          <a:p>
            <a:pPr marL="872457" marR="0" lvl="2" indent="-439279" algn="l" defTabSz="896181" rtl="0" eaLnBrk="1" fontAlgn="auto" latinLnBrk="0" hangingPunct="1">
              <a:lnSpc>
                <a:spcPct val="90000"/>
              </a:lnSpc>
              <a:spcBef>
                <a:spcPct val="20000"/>
              </a:spcBef>
              <a:spcAft>
                <a:spcPts val="0"/>
              </a:spcAft>
              <a:buClrTx/>
              <a:buSzPct val="90000"/>
              <a:tabLst/>
            </a:pPr>
            <a:r>
              <a:rPr lang="en-US"/>
              <a:t>Third level</a:t>
            </a:r>
          </a:p>
          <a:p>
            <a:pPr marL="1066167" marR="0" lvl="3" indent="-439279" algn="l" defTabSz="896181" rtl="0" eaLnBrk="1" fontAlgn="auto" latinLnBrk="0" hangingPunct="1">
              <a:lnSpc>
                <a:spcPct val="90000"/>
              </a:lnSpc>
              <a:spcBef>
                <a:spcPct val="20000"/>
              </a:spcBef>
              <a:spcAft>
                <a:spcPts val="0"/>
              </a:spcAft>
              <a:buClrTx/>
              <a:buSzPct val="90000"/>
              <a:tabLst/>
            </a:pPr>
            <a:r>
              <a:rPr lang="en-US"/>
              <a:t>Fourth level</a:t>
            </a:r>
          </a:p>
          <a:p>
            <a:pPr marL="1259878" marR="0" lvl="4" indent="-439279" algn="l" defTabSz="896181"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811929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2690" indent="-222690">
              <a:spcBef>
                <a:spcPts val="1175"/>
              </a:spcBef>
              <a:buClr>
                <a:schemeClr val="tx1"/>
              </a:buClr>
              <a:buFont typeface="Wingdings" panose="05000000000000000000" pitchFamily="2" charset="2"/>
              <a:buChar char=""/>
              <a:defRPr sz="2882" b="0">
                <a:latin typeface="+mn-lt"/>
              </a:defRPr>
            </a:lvl1pPr>
            <a:lvl2pPr marL="410300" indent="-164730">
              <a:buFont typeface="Wingdings" panose="05000000000000000000" pitchFamily="2" charset="2"/>
              <a:buChar char=""/>
              <a:defRPr sz="2307" b="0"/>
            </a:lvl2pPr>
            <a:lvl3pPr marL="614687" indent="-181508">
              <a:buFont typeface="Wingdings" panose="05000000000000000000" pitchFamily="2" charset="2"/>
              <a:buChar char=""/>
              <a:tabLst/>
              <a:defRPr sz="2115" b="0"/>
            </a:lvl3pPr>
            <a:lvl4pPr marL="796194" indent="-169307">
              <a:buFont typeface="Wingdings" panose="05000000000000000000" pitchFamily="2" charset="2"/>
              <a:buChar char=""/>
              <a:defRPr sz="2115" b="0"/>
            </a:lvl4pPr>
            <a:lvl5pPr marL="983803" indent="-163205">
              <a:buFont typeface="Wingdings" panose="05000000000000000000" pitchFamily="2" charset="2"/>
              <a:buChar char=""/>
              <a:tabLst/>
              <a:defRPr sz="211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082207"/>
          </a:xfrm>
        </p:spPr>
        <p:txBody>
          <a:bodyPr wrap="square">
            <a:spAutoFit/>
          </a:bodyPr>
          <a:lstStyle>
            <a:lvl1pPr marL="276075" indent="-276075">
              <a:spcBef>
                <a:spcPts val="1175"/>
              </a:spcBef>
              <a:buClr>
                <a:schemeClr val="tx1"/>
              </a:buClr>
              <a:buFont typeface="Arial" pitchFamily="34" charset="0"/>
              <a:buChar char="•"/>
              <a:defRPr lang="en-US" sz="2882" b="0" kern="1200" spc="0" baseline="0" dirty="0">
                <a:gradFill>
                  <a:gsLst>
                    <a:gs pos="1250">
                      <a:schemeClr val="tx1"/>
                    </a:gs>
                    <a:gs pos="100000">
                      <a:schemeClr val="tx1"/>
                    </a:gs>
                  </a:gsLst>
                  <a:lin ang="5400000" scaled="0"/>
                </a:gradFill>
                <a:latin typeface="+mn-lt"/>
                <a:ea typeface="+mn-ea"/>
                <a:cs typeface="+mn-cs"/>
              </a:defRPr>
            </a:lvl1pPr>
            <a:lvl2pPr marL="575029" indent="-329460">
              <a:defRPr lang="en-US" sz="2307" b="0" kern="1200" spc="0" baseline="0" dirty="0">
                <a:gradFill>
                  <a:gsLst>
                    <a:gs pos="1250">
                      <a:schemeClr val="tx1"/>
                    </a:gs>
                    <a:gs pos="100000">
                      <a:schemeClr val="tx1"/>
                    </a:gs>
                  </a:gsLst>
                  <a:lin ang="5400000" scaled="0"/>
                </a:gradFill>
                <a:latin typeface="+mn-lt"/>
                <a:ea typeface="+mn-ea"/>
                <a:cs typeface="+mn-cs"/>
              </a:defRPr>
            </a:lvl2pPr>
            <a:lvl3pPr marL="762637" indent="-329460">
              <a:tabLst/>
              <a:defRPr lang="en-US" sz="2115" b="0" kern="1200" spc="0" baseline="0" dirty="0">
                <a:gradFill>
                  <a:gsLst>
                    <a:gs pos="1250">
                      <a:schemeClr val="tx1"/>
                    </a:gs>
                    <a:gs pos="100000">
                      <a:schemeClr val="tx1"/>
                    </a:gs>
                  </a:gsLst>
                  <a:lin ang="5400000" scaled="0"/>
                </a:gradFill>
                <a:latin typeface="+mn-lt"/>
                <a:ea typeface="+mn-ea"/>
                <a:cs typeface="+mn-cs"/>
              </a:defRPr>
            </a:lvl3pPr>
            <a:lvl4pPr marL="956347" indent="-329460">
              <a:defRPr lang="en-US" sz="2115" b="0" kern="1200" spc="0" baseline="0" dirty="0">
                <a:gradFill>
                  <a:gsLst>
                    <a:gs pos="1250">
                      <a:schemeClr val="tx1"/>
                    </a:gs>
                    <a:gs pos="100000">
                      <a:schemeClr val="tx1"/>
                    </a:gs>
                  </a:gsLst>
                  <a:lin ang="5400000" scaled="0"/>
                </a:gradFill>
                <a:latin typeface="+mn-lt"/>
                <a:ea typeface="+mn-ea"/>
                <a:cs typeface="+mn-cs"/>
              </a:defRPr>
            </a:lvl4pPr>
            <a:lvl5pPr marL="1150059" indent="-329460">
              <a:tabLst/>
              <a:defRPr lang="en-US" sz="2115" b="0" kern="1200" spc="0" baseline="0" dirty="0">
                <a:gradFill>
                  <a:gsLst>
                    <a:gs pos="1250">
                      <a:schemeClr val="tx1"/>
                    </a:gs>
                    <a:gs pos="100000">
                      <a:schemeClr val="tx1"/>
                    </a:gs>
                  </a:gsLst>
                  <a:lin ang="5400000" scaled="0"/>
                </a:gradFill>
                <a:latin typeface="+mn-lt"/>
                <a:ea typeface="+mn-ea"/>
                <a:cs typeface="+mn-cs"/>
              </a:defRPr>
            </a:lvl5pPr>
          </a:lstStyle>
          <a:p>
            <a:pPr marL="222690" marR="0" lvl="0" indent="-222690" algn="l" defTabSz="896181" rtl="0" eaLnBrk="1" fontAlgn="auto" latinLnBrk="0" hangingPunct="1">
              <a:lnSpc>
                <a:spcPct val="90000"/>
              </a:lnSpc>
              <a:spcBef>
                <a:spcPts val="1175"/>
              </a:spcBef>
              <a:spcAft>
                <a:spcPts val="0"/>
              </a:spcAft>
              <a:buClr>
                <a:schemeClr val="tx1"/>
              </a:buClr>
              <a:buSzPct val="90000"/>
              <a:buFont typeface="Wingdings" panose="05000000000000000000" pitchFamily="2" charset="2"/>
              <a:buChar char=""/>
              <a:tabLst/>
            </a:pPr>
            <a:r>
              <a:rPr lang="en-US"/>
              <a:t>Click to edit Master text styles</a:t>
            </a:r>
          </a:p>
          <a:p>
            <a:pPr marL="410300" marR="0" lvl="1" indent="-16473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14687" marR="0" lvl="2" indent="-181508"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796194" marR="0" lvl="3" indent="-169307"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983803" marR="0" lvl="4" indent="-163205"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63823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Tree>
    <p:extLst>
      <p:ext uri="{BB962C8B-B14F-4D97-AF65-F5344CB8AC3E}">
        <p14:creationId xmlns:p14="http://schemas.microsoft.com/office/powerpoint/2010/main" val="21889400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image" Target="../media/image1.emf"/><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3.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image" Target="../media/image23.emf"/><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image" Target="../media/image1.emf"/><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7.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17528619"/>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2586704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178110"/>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4" r:id="rId20"/>
    <p:sldLayoutId id="2147483705" r:id="rId21"/>
    <p:sldLayoutId id="2147483706" r:id="rId22"/>
    <p:sldLayoutId id="2147483707" r:id="rId23"/>
    <p:sldLayoutId id="2147483708" r:id="rId24"/>
    <p:sldLayoutId id="2147483709" r:id="rId25"/>
  </p:sldLayoutIdLst>
  <p:transition>
    <p:fade/>
  </p:transition>
  <p:txStyles>
    <p:titleStyle>
      <a:lvl1pPr algn="l" defTabSz="91426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5" marR="0" indent="-236520" algn="l" defTabSz="91426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9"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8"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90" marR="0" indent="-224071" algn="l" defTabSz="91426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86704784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87080" y="3012392"/>
            <a:ext cx="6858623" cy="833219"/>
          </a:xfrm>
          <a:prstGeom prst="rect">
            <a:avLst/>
          </a:prstGeom>
        </p:spPr>
      </p:pic>
    </p:spTree>
    <p:extLst>
      <p:ext uri="{BB962C8B-B14F-4D97-AF65-F5344CB8AC3E}">
        <p14:creationId xmlns:p14="http://schemas.microsoft.com/office/powerpoint/2010/main" val="303230167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Lst>
  <p:transition>
    <p:fade/>
  </p:transition>
  <p:txStyles>
    <p:titleStyle>
      <a:lvl1pPr algn="l" defTabSz="91426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1" marR="0" indent="-224071" algn="l" defTabSz="9142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41" marR="0" indent="-224071" algn="l" defTabSz="9142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13" marR="0" indent="-224071" algn="l" defTabSz="9142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82" marR="0" indent="-224071" algn="l" defTabSz="9142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54" marR="0" indent="-224071" algn="l" defTabSz="9142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352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9"/>
            <a:ext cx="11653521" cy="232965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187081" y="3012391"/>
            <a:ext cx="6858623" cy="833218"/>
          </a:xfrm>
          <a:prstGeom prst="rect">
            <a:avLst/>
          </a:prstGeom>
        </p:spPr>
      </p:pic>
      <p:pic>
        <p:nvPicPr>
          <p:cNvPr id="6" name="Picture 5"/>
          <p:cNvPicPr>
            <a:picLocks noChangeAspect="1"/>
          </p:cNvPicPr>
          <p:nvPr userDrawn="1"/>
        </p:nvPicPr>
        <p:blipFill>
          <a:blip r:embed="rId33"/>
          <a:stretch>
            <a:fillRect/>
          </a:stretch>
        </p:blipFill>
        <p:spPr>
          <a:xfrm rot="5400000">
            <a:off x="11721733" y="3159613"/>
            <a:ext cx="3715350" cy="538774"/>
          </a:xfrm>
          <a:prstGeom prst="rect">
            <a:avLst/>
          </a:prstGeom>
        </p:spPr>
      </p:pic>
    </p:spTree>
    <p:extLst>
      <p:ext uri="{BB962C8B-B14F-4D97-AF65-F5344CB8AC3E}">
        <p14:creationId xmlns:p14="http://schemas.microsoft.com/office/powerpoint/2010/main" val="2619575932"/>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Lst>
  <p:transition>
    <p:fade/>
  </p:transition>
  <p:txStyles>
    <p:titleStyle>
      <a:lvl1pPr algn="l" defTabSz="896181" rtl="0" eaLnBrk="1" latinLnBrk="0" hangingPunct="1">
        <a:lnSpc>
          <a:spcPct val="90000"/>
        </a:lnSpc>
        <a:spcBef>
          <a:spcPct val="0"/>
        </a:spcBef>
        <a:buNone/>
        <a:defRPr lang="en-US" sz="4704"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0"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7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1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5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198"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00"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59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68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774"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81" rtl="0" eaLnBrk="1" latinLnBrk="0" hangingPunct="1">
        <a:defRPr sz="1729" kern="1200">
          <a:solidFill>
            <a:schemeClr val="tx1"/>
          </a:solidFill>
          <a:latin typeface="+mn-lt"/>
          <a:ea typeface="+mn-ea"/>
          <a:cs typeface="+mn-cs"/>
        </a:defRPr>
      </a:lvl1pPr>
      <a:lvl2pPr marL="448090" algn="l" defTabSz="896181" rtl="0" eaLnBrk="1" latinLnBrk="0" hangingPunct="1">
        <a:defRPr sz="1729" kern="1200">
          <a:solidFill>
            <a:schemeClr val="tx1"/>
          </a:solidFill>
          <a:latin typeface="+mn-lt"/>
          <a:ea typeface="+mn-ea"/>
          <a:cs typeface="+mn-cs"/>
        </a:defRPr>
      </a:lvl2pPr>
      <a:lvl3pPr marL="896181" algn="l" defTabSz="896181" rtl="0" eaLnBrk="1" latinLnBrk="0" hangingPunct="1">
        <a:defRPr sz="1729" kern="1200">
          <a:solidFill>
            <a:schemeClr val="tx1"/>
          </a:solidFill>
          <a:latin typeface="+mn-lt"/>
          <a:ea typeface="+mn-ea"/>
          <a:cs typeface="+mn-cs"/>
        </a:defRPr>
      </a:lvl3pPr>
      <a:lvl4pPr marL="1344272" algn="l" defTabSz="896181" rtl="0" eaLnBrk="1" latinLnBrk="0" hangingPunct="1">
        <a:defRPr sz="1729" kern="1200">
          <a:solidFill>
            <a:schemeClr val="tx1"/>
          </a:solidFill>
          <a:latin typeface="+mn-lt"/>
          <a:ea typeface="+mn-ea"/>
          <a:cs typeface="+mn-cs"/>
        </a:defRPr>
      </a:lvl4pPr>
      <a:lvl5pPr marL="1792364" algn="l" defTabSz="896181" rtl="0" eaLnBrk="1" latinLnBrk="0" hangingPunct="1">
        <a:defRPr sz="1729" kern="1200">
          <a:solidFill>
            <a:schemeClr val="tx1"/>
          </a:solidFill>
          <a:latin typeface="+mn-lt"/>
          <a:ea typeface="+mn-ea"/>
          <a:cs typeface="+mn-cs"/>
        </a:defRPr>
      </a:lvl5pPr>
      <a:lvl6pPr marL="2240455" algn="l" defTabSz="896181" rtl="0" eaLnBrk="1" latinLnBrk="0" hangingPunct="1">
        <a:defRPr sz="1729" kern="1200">
          <a:solidFill>
            <a:schemeClr val="tx1"/>
          </a:solidFill>
          <a:latin typeface="+mn-lt"/>
          <a:ea typeface="+mn-ea"/>
          <a:cs typeface="+mn-cs"/>
        </a:defRPr>
      </a:lvl6pPr>
      <a:lvl7pPr marL="2688545" algn="l" defTabSz="896181" rtl="0" eaLnBrk="1" latinLnBrk="0" hangingPunct="1">
        <a:defRPr sz="1729" kern="1200">
          <a:solidFill>
            <a:schemeClr val="tx1"/>
          </a:solidFill>
          <a:latin typeface="+mn-lt"/>
          <a:ea typeface="+mn-ea"/>
          <a:cs typeface="+mn-cs"/>
        </a:defRPr>
      </a:lvl7pPr>
      <a:lvl8pPr marL="3136636" algn="l" defTabSz="896181" rtl="0" eaLnBrk="1" latinLnBrk="0" hangingPunct="1">
        <a:defRPr sz="1729" kern="1200">
          <a:solidFill>
            <a:schemeClr val="tx1"/>
          </a:solidFill>
          <a:latin typeface="+mn-lt"/>
          <a:ea typeface="+mn-ea"/>
          <a:cs typeface="+mn-cs"/>
        </a:defRPr>
      </a:lvl8pPr>
      <a:lvl9pPr marL="3584729" algn="l" defTabSz="896181"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416">
          <p15:clr>
            <a:srgbClr val="5ACBF0"/>
          </p15:clr>
        </p15:guide>
        <p15:guide id="16" pos="288">
          <p15:clr>
            <a:srgbClr val="C35EA4"/>
          </p15:clr>
        </p15:guide>
        <p15:guide id="17" pos="751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152">
          <p15:clr>
            <a:srgbClr val="5ACBF0"/>
          </p15:clr>
        </p15:guide>
        <p15:guide id="25" orient="horz" pos="288">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F02BD-60B9-4C7A-B38F-FB9C6F62E370}" type="datetimeFigureOut">
              <a:rPr lang="en-GB" smtClean="0"/>
              <a:t>09/03/2018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60052-E08E-416C-8B28-50583B4ACF1A}" type="slidenum">
              <a:rPr lang="en-GB" smtClean="0"/>
              <a:t>‹#›</a:t>
            </a:fld>
            <a:endParaRPr lang="en-GB"/>
          </a:p>
        </p:txBody>
      </p:sp>
    </p:spTree>
    <p:extLst>
      <p:ext uri="{BB962C8B-B14F-4D97-AF65-F5344CB8AC3E}">
        <p14:creationId xmlns:p14="http://schemas.microsoft.com/office/powerpoint/2010/main" val="177788496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92.xml"/><Relationship Id="rId4" Type="http://schemas.openxmlformats.org/officeDocument/2006/relationships/hyperlink" Target="https://azure.microsoft.com/en-gb/services/cognitive-services/computer-vis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hyperlink" Target="https://customvision.ai/" TargetMode="External"/><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aliya/TechKnow2018Workshop" TargetMode="External"/><Relationship Id="rId2" Type="http://schemas.openxmlformats.org/officeDocument/2006/relationships/notesSlide" Target="../notesSlides/notesSlide8.xml"/><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508684"/>
            <a:ext cx="5334350" cy="1484704"/>
          </a:xfrm>
        </p:spPr>
        <p:txBody>
          <a:bodyPr/>
          <a:lstStyle/>
          <a:p>
            <a:pPr algn="ctr"/>
            <a:r>
              <a:rPr lang="en-US" sz="4705" dirty="0"/>
              <a:t>Applied AI using Cognitive Services</a:t>
            </a:r>
            <a:endParaRPr lang="en-US" dirty="0"/>
          </a:p>
        </p:txBody>
      </p:sp>
      <p:sp>
        <p:nvSpPr>
          <p:cNvPr id="2" name="Picture Placeholder 1">
            <a:extLst>
              <a:ext uri="{FF2B5EF4-FFF2-40B4-BE49-F238E27FC236}">
                <a16:creationId xmlns:a16="http://schemas.microsoft.com/office/drawing/2014/main" id="{194DCFD4-48A6-4AA7-AA2D-8602FAEC7A61}"/>
              </a:ext>
            </a:extLst>
          </p:cNvPr>
          <p:cNvSpPr>
            <a:spLocks noGrp="1"/>
          </p:cNvSpPr>
          <p:nvPr>
            <p:ph type="pic" sz="quarter" idx="10"/>
          </p:nvPr>
        </p:nvSpPr>
        <p:spPr/>
      </p:sp>
      <p:sp>
        <p:nvSpPr>
          <p:cNvPr id="5" name="Text Placeholder 4"/>
          <p:cNvSpPr>
            <a:spLocks noGrp="1"/>
          </p:cNvSpPr>
          <p:nvPr>
            <p:ph type="body" sz="quarter" idx="4294967295"/>
          </p:nvPr>
        </p:nvSpPr>
        <p:spPr>
          <a:xfrm>
            <a:off x="0" y="4698711"/>
            <a:ext cx="5334350" cy="1632883"/>
          </a:xfrm>
        </p:spPr>
        <p:txBody>
          <a:bodyPr/>
          <a:lstStyle/>
          <a:p>
            <a:pPr marL="0" indent="0">
              <a:buNone/>
            </a:pPr>
            <a:endParaRPr lang="en-US" sz="2353" dirty="0"/>
          </a:p>
          <a:p>
            <a:pPr marL="0" indent="0" algn="ctr">
              <a:buNone/>
            </a:pPr>
            <a:r>
              <a:rPr lang="en-US" sz="2353" dirty="0"/>
              <a:t>Hands-on Tutorial</a:t>
            </a:r>
            <a:br>
              <a:rPr lang="en-US" sz="2353" dirty="0"/>
            </a:br>
            <a:endParaRPr lang="en-US" sz="2353" dirty="0"/>
          </a:p>
          <a:p>
            <a:pPr marL="0" indent="0" algn="ctr">
              <a:buNone/>
            </a:pPr>
            <a:r>
              <a:rPr lang="en-US" sz="2353" dirty="0">
                <a:solidFill>
                  <a:srgbClr val="00B0F0"/>
                </a:solidFill>
              </a:rPr>
              <a:t>@</a:t>
            </a:r>
            <a:r>
              <a:rPr lang="en-US" sz="2353" dirty="0" err="1"/>
              <a:t>GaliyaWarrier</a:t>
            </a:r>
            <a:endParaRPr lang="en-US" sz="2353" dirty="0"/>
          </a:p>
        </p:txBody>
      </p:sp>
      <p:pic>
        <p:nvPicPr>
          <p:cNvPr id="3074" name="Picture 2" descr="INTERNATIONAL WOMEN&amp;#39;S DAY 2018 - TECH(K)NOW DAY -...">
            <a:extLst>
              <a:ext uri="{FF2B5EF4-FFF2-40B4-BE49-F238E27FC236}">
                <a16:creationId xmlns:a16="http://schemas.microsoft.com/office/drawing/2014/main" id="{1637DAFF-EB1B-437E-980B-036E060C6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45" y="397163"/>
            <a:ext cx="4618182" cy="230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7257"/>
          </a:xfrm>
          <a:solidFill>
            <a:schemeClr val="accent1">
              <a:lumMod val="75000"/>
            </a:schemeClr>
          </a:solidFill>
        </p:spPr>
        <p:txBody>
          <a:bodyPr/>
          <a:lstStyle/>
          <a:p>
            <a:pPr algn="ctr"/>
            <a:r>
              <a:rPr lang="en-GB" dirty="0">
                <a:solidFill>
                  <a:schemeClr val="bg1"/>
                </a:solidFill>
              </a:rPr>
              <a:t>About me</a:t>
            </a:r>
          </a:p>
        </p:txBody>
      </p:sp>
      <p:sp>
        <p:nvSpPr>
          <p:cNvPr id="4" name="Subtitle 2"/>
          <p:cNvSpPr txBox="1">
            <a:spLocks/>
          </p:cNvSpPr>
          <p:nvPr/>
        </p:nvSpPr>
        <p:spPr>
          <a:xfrm>
            <a:off x="838200" y="1640115"/>
            <a:ext cx="7594601" cy="4136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Stencil" panose="040409050D0802020404" pitchFamily="82" charset="0"/>
                <a:ea typeface="+mn-ea"/>
                <a:cs typeface="+mn-cs"/>
              </a:rPr>
              <a:t>ENTERPRISE,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Stencil" panose="040409050D0802020404" pitchFamily="82" charset="0"/>
                <a:ea typeface="+mn-ea"/>
                <a:cs typeface="+mn-cs"/>
              </a:rPr>
              <a:t>Data,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Stencil" panose="040409050D0802020404" pitchFamily="82" charset="0"/>
                <a:ea typeface="+mn-ea"/>
                <a:cs typeface="+mn-cs"/>
              </a:rPr>
              <a:t>Solutions,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Stencil" panose="040409050D0802020404" pitchFamily="82" charset="0"/>
                <a:ea typeface="+mn-ea"/>
                <a:cs typeface="+mn-cs"/>
              </a:rPr>
              <a:t>Architecture,</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a:ln>
                  <a:noFill/>
                </a:ln>
                <a:solidFill>
                  <a:prstClr val="black"/>
                </a:solidFill>
                <a:effectLst/>
                <a:uLnTx/>
                <a:uFillTx/>
                <a:latin typeface="Stencil" panose="040409050D0802020404" pitchFamily="82" charset="0"/>
                <a:ea typeface="+mn-ea"/>
                <a:cs typeface="+mn-cs"/>
              </a:rPr>
              <a:t>Azure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Stencil" panose="040409050D0802020404" pitchFamily="82"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824" y="1640115"/>
            <a:ext cx="1989594" cy="2289564"/>
          </a:xfrm>
          <a:prstGeom prst="rect">
            <a:avLst/>
          </a:prstGeom>
        </p:spPr>
      </p:pic>
      <p:sp>
        <p:nvSpPr>
          <p:cNvPr id="6" name="Freeform 263"/>
          <p:cNvSpPr>
            <a:spLocks noEditPoints="1"/>
          </p:cNvSpPr>
          <p:nvPr/>
        </p:nvSpPr>
        <p:spPr bwMode="auto">
          <a:xfrm>
            <a:off x="7749860" y="4177412"/>
            <a:ext cx="387928" cy="380885"/>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F1AA3BD-E278-4851-B60B-DA16AE4A828E}"/>
              </a:ext>
            </a:extLst>
          </p:cNvPr>
          <p:cNvSpPr/>
          <p:nvPr/>
        </p:nvSpPr>
        <p:spPr>
          <a:xfrm>
            <a:off x="8150295" y="4068353"/>
            <a:ext cx="206563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galiyawarrier</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65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20490" y="65322"/>
            <a:ext cx="11654187" cy="899537"/>
          </a:xfrm>
          <a:effectLst>
            <a:glow rad="139700">
              <a:schemeClr val="accent4">
                <a:satMod val="175000"/>
                <a:alpha val="40000"/>
              </a:schemeClr>
            </a:glow>
          </a:effectLst>
        </p:spPr>
        <p:txBody>
          <a:bodyPr/>
          <a:lstStyle/>
          <a:p>
            <a:pPr algn="ctr"/>
            <a:r>
              <a:rPr lang="en-US"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The Microsoft AI platform: </a:t>
            </a:r>
            <a:r>
              <a:rPr lang="en-US" dirty="0" err="1">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Azure+AI</a:t>
            </a:r>
            <a:br>
              <a:rPr lang="en-US" dirty="0">
                <a:solidFill>
                  <a:schemeClr val="bg1"/>
                </a:solidFill>
                <a:effectLst>
                  <a:outerShdw blurRad="38100" dist="38100" dir="2700000" algn="tl">
                    <a:srgbClr val="000000">
                      <a:alpha val="43137"/>
                    </a:srgbClr>
                  </a:outerShdw>
                </a:effectLst>
              </a:rPr>
            </a:br>
            <a:r>
              <a:rPr lang="en-US" sz="2400" i="1" dirty="0">
                <a:solidFill>
                  <a:schemeClr val="bg1"/>
                </a:solidFill>
                <a:effectLst>
                  <a:outerShdw blurRad="38100" dist="38100" dir="2700000" algn="tl">
                    <a:srgbClr val="000000">
                      <a:alpha val="43137"/>
                    </a:srgbClr>
                  </a:outerShdw>
                </a:effectLst>
              </a:rPr>
              <a:t>Cloud-powered AI for every developer </a:t>
            </a:r>
            <a:br>
              <a:rPr lang="en-US" dirty="0">
                <a:solidFill>
                  <a:schemeClr val="bg1"/>
                </a:solidFill>
                <a:effectLst>
                  <a:outerShdw blurRad="38100" dist="38100" dir="2700000" algn="tl">
                    <a:srgbClr val="000000">
                      <a:alpha val="43137"/>
                    </a:srgbClr>
                  </a:outerShdw>
                </a:effectLst>
              </a:rPr>
            </a:br>
            <a:endParaRPr lang="en-US" dirty="0">
              <a:solidFill>
                <a:schemeClr val="bg1"/>
              </a:solidFill>
              <a:effectLst>
                <a:outerShdw blurRad="38100" dist="38100" dir="2700000" algn="tl">
                  <a:srgbClr val="000000">
                    <a:alpha val="43137"/>
                  </a:srgbClr>
                </a:outerShdw>
              </a:effectLst>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5464" y="1444418"/>
            <a:ext cx="7978149" cy="2098866"/>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5464" y="3579658"/>
            <a:ext cx="7978149" cy="2452560"/>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3895" y="1444418"/>
            <a:ext cx="3529871" cy="4587799"/>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2510" y="2191800"/>
            <a:ext cx="7613026" cy="1029780"/>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Bot Framework</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CUSTOM SERVICES</a:t>
              </a:r>
              <a:endParaRPr lang="en-US" sz="11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CONVERSATIONAL AI</a:t>
              </a:r>
              <a:endParaRPr lang="en-US" sz="11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TRAINED SERVICES</a:t>
              </a:r>
              <a:endParaRPr lang="en-US" sz="11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Cognitive Services</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5396" y="4137858"/>
            <a:ext cx="7704178" cy="176047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SQL </a:t>
              </a:r>
            </a:p>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104" y="2184040"/>
            <a:ext cx="3357154" cy="3597384"/>
            <a:chOff x="8283071" y="2183863"/>
            <a:chExt cx="3357630" cy="3597894"/>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VS Tools </a:t>
              </a:r>
              <a:b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400" b="1"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524172"/>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4016">
                <a:lnSpc>
                  <a:spcPct val="150000"/>
                </a:lnSpc>
                <a:defRPr/>
              </a:pPr>
              <a:r>
                <a:rPr lang="en-US" sz="1200"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1200"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defTabSz="914016" fontAlgn="base">
                <a:lnSpc>
                  <a:spcPct val="150000"/>
                </a:lnSpc>
                <a:spcBef>
                  <a:spcPct val="0"/>
                </a:spcBef>
                <a:spcAft>
                  <a:spcPct val="0"/>
                </a:spcAft>
                <a:defRPr/>
              </a:pPr>
              <a:r>
                <a:rPr lang="en-US" sz="1200" kern="0" dirty="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830" y="1742715"/>
            <a:ext cx="7907782" cy="594566"/>
          </a:xfrm>
          <a:prstGeom prst="rect">
            <a:avLst/>
          </a:prstGeom>
        </p:spPr>
        <p:txBody>
          <a:bodyPr wrap="square">
            <a:spAutoFit/>
          </a:bodyPr>
          <a:lstStyle/>
          <a:p>
            <a:pPr algn="ctr" defTabSz="914049">
              <a:defRPr/>
            </a:pPr>
            <a:r>
              <a:rPr lang="en-US" sz="3200" kern="0" dirty="0">
                <a:solidFill>
                  <a:srgbClr val="FFFFFF"/>
                </a:solidFill>
                <a:latin typeface="Segoe UI Light" panose="020B0502040204020203" pitchFamily="34" charset="0"/>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830" y="4032051"/>
            <a:ext cx="7907782" cy="594566"/>
          </a:xfrm>
          <a:prstGeom prst="rect">
            <a:avLst/>
          </a:prstGeom>
        </p:spPr>
        <p:txBody>
          <a:bodyPr wrap="square">
            <a:spAutoFit/>
          </a:bodyPr>
          <a:lstStyle/>
          <a:p>
            <a:pPr algn="ctr" defTabSz="914049">
              <a:defRPr/>
            </a:pPr>
            <a:r>
              <a:rPr lang="en-US" sz="3200" kern="0" dirty="0">
                <a:solidFill>
                  <a:srgbClr val="FFFFFF"/>
                </a:solidFill>
                <a:latin typeface="Segoe UI Light" panose="020B0502040204020203" pitchFamily="34" charset="0"/>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076" y="2562276"/>
            <a:ext cx="3526972" cy="594566"/>
          </a:xfrm>
          <a:prstGeom prst="rect">
            <a:avLst/>
          </a:prstGeom>
        </p:spPr>
        <p:txBody>
          <a:bodyPr wrap="square">
            <a:spAutoFit/>
          </a:bodyPr>
          <a:lstStyle/>
          <a:p>
            <a:pPr algn="ctr" defTabSz="914049">
              <a:defRPr/>
            </a:pPr>
            <a:r>
              <a:rPr lang="en-US" sz="3200" kern="0" dirty="0">
                <a:solidFill>
                  <a:srgbClr val="FFFFFF"/>
                </a:solidFill>
                <a:latin typeface="Segoe UI Light" panose="020B0502040204020203" pitchFamily="34" charset="0"/>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158" y="3234503"/>
            <a:ext cx="893344" cy="893344"/>
            <a:chOff x="10087818" y="119840"/>
            <a:chExt cx="893470" cy="893470"/>
          </a:xfrm>
          <a:effectLst>
            <a:glow rad="139700">
              <a:schemeClr val="accent4">
                <a:satMod val="175000"/>
                <a:alpha val="40000"/>
              </a:schemeClr>
            </a:glow>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gradFill>
                  <a:gsLst>
                    <a:gs pos="0">
                      <a:srgbClr val="505050"/>
                    </a:gs>
                    <a:gs pos="100000">
                      <a:srgbClr val="505050"/>
                    </a:gs>
                  </a:gsLst>
                </a:gradFill>
                <a:latin typeface="Segoe UI Semilight"/>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3807404" y="2409767"/>
            <a:ext cx="914270" cy="914270"/>
            <a:chOff x="4744269" y="3350307"/>
            <a:chExt cx="914400" cy="914400"/>
          </a:xfrm>
          <a:effectLst>
            <a:glow rad="139700">
              <a:schemeClr val="accent4">
                <a:satMod val="175000"/>
                <a:alpha val="40000"/>
              </a:schemeClr>
            </a:glow>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gradFill>
                <a:latin typeface="Segoe UI Semilight"/>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3807404" y="4711331"/>
            <a:ext cx="914270" cy="914270"/>
            <a:chOff x="3807078" y="4868342"/>
            <a:chExt cx="914400" cy="914400"/>
          </a:xfrm>
          <a:effectLst>
            <a:glow rad="139700">
              <a:schemeClr val="accent4">
                <a:satMod val="175000"/>
                <a:alpha val="40000"/>
              </a:schemeClr>
            </a:glow>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353535"/>
                </a:solidFill>
                <a:latin typeface="Segoe UI Semilight"/>
              </a:endParaRPr>
            </a:p>
          </p:txBody>
        </p:sp>
      </p:grpSp>
    </p:spTree>
    <p:extLst>
      <p:ext uri="{BB962C8B-B14F-4D97-AF65-F5344CB8AC3E}">
        <p14:creationId xmlns:p14="http://schemas.microsoft.com/office/powerpoint/2010/main" val="284626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7.40741E-7 L -1.66667E-6 -0.03519 " pathEditMode="relative" rAng="0" ptsTypes="AA">
                                      <p:cBhvr>
                                        <p:cTn id="6" dur="500" fill="hold"/>
                                        <p:tgtEl>
                                          <p:spTgt spid="153"/>
                                        </p:tgtEl>
                                        <p:attrNameLst>
                                          <p:attrName>ppt_x</p:attrName>
                                          <p:attrName>ppt_y</p:attrName>
                                        </p:attrNameLst>
                                      </p:cBhvr>
                                      <p:rCtr x="-78" y="-1782"/>
                                    </p:animMotion>
                                  </p:childTnLst>
                                </p:cTn>
                              </p:par>
                              <p:par>
                                <p:cTn id="7" presetID="53" presetClass="exit" presetSubtype="32" fill="hold" nodeType="withEffect">
                                  <p:stCondLst>
                                    <p:cond delay="0"/>
                                  </p:stCondLst>
                                  <p:childTnLst>
                                    <p:anim calcmode="lin" valueType="num">
                                      <p:cBhvr>
                                        <p:cTn id="8" dur="500"/>
                                        <p:tgtEl>
                                          <p:spTgt spid="5"/>
                                        </p:tgtEl>
                                        <p:attrNameLst>
                                          <p:attrName>ppt_w</p:attrName>
                                        </p:attrNameLst>
                                      </p:cBhvr>
                                      <p:tavLst>
                                        <p:tav tm="0">
                                          <p:val>
                                            <p:strVal val="ppt_w"/>
                                          </p:val>
                                        </p:tav>
                                        <p:tav tm="100000">
                                          <p:val>
                                            <p:fltVal val="0"/>
                                          </p:val>
                                        </p:tav>
                                      </p:tavLst>
                                    </p:anim>
                                    <p:anim calcmode="lin" valueType="num">
                                      <p:cBhvr>
                                        <p:cTn id="9" dur="500"/>
                                        <p:tgtEl>
                                          <p:spTgt spid="5"/>
                                        </p:tgtEl>
                                        <p:attrNameLst>
                                          <p:attrName>ppt_h</p:attrName>
                                        </p:attrNameLst>
                                      </p:cBhvr>
                                      <p:tavLst>
                                        <p:tav tm="0">
                                          <p:val>
                                            <p:strVal val="ppt_h"/>
                                          </p:val>
                                        </p:tav>
                                        <p:tav tm="100000">
                                          <p:val>
                                            <p:fltVal val="0"/>
                                          </p:val>
                                        </p:tav>
                                      </p:tavLst>
                                    </p:anim>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4.44444E-6 L 2.91667E-6 -0.05509 " pathEditMode="relative" rAng="0" ptsTypes="AA">
                                      <p:cBhvr>
                                        <p:cTn id="19" dur="500" fill="hold"/>
                                        <p:tgtEl>
                                          <p:spTgt spid="154"/>
                                        </p:tgtEl>
                                        <p:attrNameLst>
                                          <p:attrName>ppt_x</p:attrName>
                                          <p:attrName>ppt_y</p:attrName>
                                        </p:attrNameLst>
                                      </p:cBhvr>
                                      <p:rCtr x="91" y="-2940"/>
                                    </p:animMotion>
                                  </p:childTnLst>
                                </p:cTn>
                              </p:par>
                              <p:par>
                                <p:cTn id="20" presetID="53" presetClass="exit" presetSubtype="32" fill="hold"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par>
                                <p:cTn id="33" presetID="53" presetClass="exit" presetSubtype="32" fill="hold" nodeType="withEffect">
                                  <p:stCondLst>
                                    <p:cond delay="0"/>
                                  </p:stCondLst>
                                  <p:childTnLst>
                                    <p:anim calcmode="lin" valueType="num">
                                      <p:cBhvr>
                                        <p:cTn id="34" dur="500"/>
                                        <p:tgtEl>
                                          <p:spTgt spid="3"/>
                                        </p:tgtEl>
                                        <p:attrNameLst>
                                          <p:attrName>ppt_w</p:attrName>
                                        </p:attrNameLst>
                                      </p:cBhvr>
                                      <p:tavLst>
                                        <p:tav tm="0">
                                          <p:val>
                                            <p:strVal val="ppt_w"/>
                                          </p:val>
                                        </p:tav>
                                        <p:tav tm="100000">
                                          <p:val>
                                            <p:fltVal val="0"/>
                                          </p:val>
                                        </p:tav>
                                      </p:tavLst>
                                    </p:anim>
                                    <p:anim calcmode="lin" valueType="num">
                                      <p:cBhvr>
                                        <p:cTn id="35" dur="500"/>
                                        <p:tgtEl>
                                          <p:spTgt spid="3"/>
                                        </p:tgtEl>
                                        <p:attrNameLst>
                                          <p:attrName>ppt_h</p:attrName>
                                        </p:attrNameLst>
                                      </p:cBhvr>
                                      <p:tavLst>
                                        <p:tav tm="0">
                                          <p:val>
                                            <p:strVal val="ppt_h"/>
                                          </p:val>
                                        </p:tav>
                                        <p:tav tm="100000">
                                          <p:val>
                                            <p:fltVal val="0"/>
                                          </p:val>
                                        </p:tav>
                                      </p:tavLst>
                                    </p:anim>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53494E3-2C2B-497B-9C28-EF650B95841A}"/>
              </a:ext>
            </a:extLst>
          </p:cNvPr>
          <p:cNvSpPr/>
          <p:nvPr/>
        </p:nvSpPr>
        <p:spPr>
          <a:xfrm>
            <a:off x="350860" y="1651649"/>
            <a:ext cx="11557579" cy="1189331"/>
          </a:xfrm>
          <a:prstGeom prst="rect">
            <a:avLst/>
          </a:prstGeom>
          <a:solidFill>
            <a:srgbClr val="0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dirty="0">
              <a:solidFill>
                <a:prstClr val="white"/>
              </a:solidFill>
              <a:latin typeface="Calibri" panose="020F0502020204030204"/>
            </a:endParaRPr>
          </a:p>
        </p:txBody>
      </p:sp>
      <p:sp>
        <p:nvSpPr>
          <p:cNvPr id="46" name="Rectangle 45"/>
          <p:cNvSpPr/>
          <p:nvPr/>
        </p:nvSpPr>
        <p:spPr bwMode="auto">
          <a:xfrm>
            <a:off x="866" y="5669746"/>
            <a:ext cx="12190271" cy="11872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p:cNvSpPr/>
          <p:nvPr/>
        </p:nvSpPr>
        <p:spPr>
          <a:xfrm>
            <a:off x="315750" y="5838790"/>
            <a:ext cx="1780727" cy="402320"/>
          </a:xfrm>
          <a:prstGeom prst="rect">
            <a:avLst/>
          </a:prstGeom>
        </p:spPr>
        <p:txBody>
          <a:bodyPr wrap="square" lIns="143407" tIns="89630" rIns="143407" bIns="89630">
            <a:spAutoFit/>
          </a:bodyPr>
          <a:lstStyle/>
          <a:p>
            <a:pPr defTabSz="896042">
              <a:lnSpc>
                <a:spcPct val="90000"/>
              </a:lnSpc>
            </a:pPr>
            <a:r>
              <a:rPr lang="en-US" sz="1567" kern="0" dirty="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Custom </a:t>
            </a:r>
          </a:p>
        </p:txBody>
      </p:sp>
      <p:sp>
        <p:nvSpPr>
          <p:cNvPr id="51" name="Rectangle 50"/>
          <p:cNvSpPr/>
          <p:nvPr/>
        </p:nvSpPr>
        <p:spPr>
          <a:xfrm>
            <a:off x="8028620" y="5838790"/>
            <a:ext cx="2053178" cy="402320"/>
          </a:xfrm>
          <a:prstGeom prst="rect">
            <a:avLst/>
          </a:prstGeom>
        </p:spPr>
        <p:txBody>
          <a:bodyPr wrap="square" lIns="143407" tIns="89630" rIns="143407" bIns="89630">
            <a:spAutoFit/>
          </a:bodyPr>
          <a:lstStyle/>
          <a:p>
            <a:pPr defTabSz="896042">
              <a:lnSpc>
                <a:spcPct val="90000"/>
              </a:lnSpc>
            </a:pPr>
            <a:r>
              <a:rPr lang="en-US" sz="1567" kern="0" dirty="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Custom </a:t>
            </a:r>
          </a:p>
        </p:txBody>
      </p:sp>
      <p:sp>
        <p:nvSpPr>
          <p:cNvPr id="52" name="Rectangle 51"/>
          <p:cNvSpPr/>
          <p:nvPr/>
        </p:nvSpPr>
        <p:spPr>
          <a:xfrm>
            <a:off x="6110360" y="5838790"/>
            <a:ext cx="1971040" cy="402320"/>
          </a:xfrm>
          <a:prstGeom prst="rect">
            <a:avLst/>
          </a:prstGeom>
        </p:spPr>
        <p:txBody>
          <a:bodyPr wrap="square" lIns="143407" tIns="89630" rIns="143407" bIns="89630">
            <a:spAutoFit/>
          </a:bodyPr>
          <a:lstStyle/>
          <a:p>
            <a:pPr defTabSz="896042">
              <a:lnSpc>
                <a:spcPct val="90000"/>
              </a:lnSpc>
            </a:pPr>
            <a:r>
              <a:rPr lang="en-US" sz="1567" kern="0" dirty="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Custom </a:t>
            </a:r>
          </a:p>
        </p:txBody>
      </p:sp>
      <p:sp>
        <p:nvSpPr>
          <p:cNvPr id="53" name="Rectangle 52"/>
          <p:cNvSpPr/>
          <p:nvPr/>
        </p:nvSpPr>
        <p:spPr>
          <a:xfrm>
            <a:off x="4192103" y="5838790"/>
            <a:ext cx="1001249" cy="402320"/>
          </a:xfrm>
          <a:prstGeom prst="rect">
            <a:avLst/>
          </a:prstGeom>
        </p:spPr>
        <p:txBody>
          <a:bodyPr wrap="none" lIns="143407" tIns="89630" rIns="143407" bIns="89630">
            <a:spAutoFit/>
          </a:bodyPr>
          <a:lstStyle/>
          <a:p>
            <a:pPr defTabSz="877020">
              <a:lnSpc>
                <a:spcPct val="90000"/>
              </a:lnSpc>
              <a:spcAft>
                <a:spcPts val="1764"/>
              </a:spcAft>
              <a:defRPr/>
            </a:pPr>
            <a:r>
              <a:rPr lang="en-US" sz="1567" kern="0" dirty="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Custom</a:t>
            </a:r>
          </a:p>
        </p:txBody>
      </p:sp>
      <p:sp>
        <p:nvSpPr>
          <p:cNvPr id="54" name="Rectangle 53"/>
          <p:cNvSpPr/>
          <p:nvPr/>
        </p:nvSpPr>
        <p:spPr>
          <a:xfrm>
            <a:off x="2273846" y="5838790"/>
            <a:ext cx="1821886" cy="402320"/>
          </a:xfrm>
          <a:prstGeom prst="rect">
            <a:avLst/>
          </a:prstGeom>
        </p:spPr>
        <p:txBody>
          <a:bodyPr wrap="square" lIns="143407" tIns="89630" rIns="143407" bIns="89630">
            <a:spAutoFit/>
          </a:bodyPr>
          <a:lstStyle/>
          <a:p>
            <a:pPr defTabSz="896042">
              <a:lnSpc>
                <a:spcPct val="90000"/>
              </a:lnSpc>
            </a:pPr>
            <a:r>
              <a:rPr lang="en-US" sz="1567" kern="0" dirty="0">
                <a:gradFill>
                  <a:gsLst>
                    <a:gs pos="1250">
                      <a:srgbClr val="00BCF2"/>
                    </a:gs>
                    <a:gs pos="100000">
                      <a:srgbClr val="00BCF2"/>
                    </a:gs>
                  </a:gsLst>
                  <a:lin ang="5400000" scaled="0"/>
                </a:gradFill>
                <a:latin typeface="Segoe UI Semibold" panose="020B0702040204020203" pitchFamily="34" charset="0"/>
                <a:cs typeface="Segoe UI Semibold" panose="020B0702040204020203" pitchFamily="34" charset="0"/>
              </a:rPr>
              <a:t>Custom </a:t>
            </a:r>
          </a:p>
        </p:txBody>
      </p:sp>
      <p:sp>
        <p:nvSpPr>
          <p:cNvPr id="55" name="Rectangle 54"/>
          <p:cNvSpPr/>
          <p:nvPr/>
        </p:nvSpPr>
        <p:spPr>
          <a:xfrm>
            <a:off x="315751" y="6108988"/>
            <a:ext cx="2111203" cy="402449"/>
          </a:xfrm>
          <a:prstGeom prst="rect">
            <a:avLst/>
          </a:prstGeom>
        </p:spPr>
        <p:txBody>
          <a:bodyPr wrap="square" lIns="143407" tIns="89630" rIns="143407" bIns="89630">
            <a:spAutoFit/>
          </a:bodyPr>
          <a:lstStyle/>
          <a:p>
            <a:pPr defTabSz="896042">
              <a:lnSpc>
                <a:spcPct val="90000"/>
              </a:lnSpc>
            </a:pP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 Service</a:t>
            </a:r>
            <a:endParaRPr lang="en-US" sz="137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6" name="Rectangle 55"/>
          <p:cNvSpPr/>
          <p:nvPr/>
        </p:nvSpPr>
        <p:spPr>
          <a:xfrm>
            <a:off x="8028620" y="6108988"/>
            <a:ext cx="2053178" cy="402449"/>
          </a:xfrm>
          <a:prstGeom prst="rect">
            <a:avLst/>
          </a:prstGeom>
        </p:spPr>
        <p:txBody>
          <a:bodyPr wrap="square" lIns="143407" tIns="89630" rIns="143407" bIns="89630">
            <a:spAutoFit/>
          </a:bodyPr>
          <a:lstStyle/>
          <a:p>
            <a:pPr defTabSz="896042">
              <a:lnSpc>
                <a:spcPct val="90000"/>
              </a:lnSpc>
            </a:pP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Search </a:t>
            </a:r>
          </a:p>
        </p:txBody>
      </p:sp>
      <p:sp>
        <p:nvSpPr>
          <p:cNvPr id="57" name="Rectangle 56"/>
          <p:cNvSpPr/>
          <p:nvPr/>
        </p:nvSpPr>
        <p:spPr>
          <a:xfrm>
            <a:off x="6110361" y="6108988"/>
            <a:ext cx="2596553" cy="402449"/>
          </a:xfrm>
          <a:prstGeom prst="rect">
            <a:avLst/>
          </a:prstGeom>
        </p:spPr>
        <p:txBody>
          <a:bodyPr wrap="square" lIns="143407" tIns="89630" rIns="143407" bIns="89630">
            <a:spAutoFit/>
          </a:bodyPr>
          <a:lstStyle/>
          <a:p>
            <a:pPr defTabSz="896042">
              <a:lnSpc>
                <a:spcPct val="90000"/>
              </a:lnSpc>
            </a:pP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Decision Service</a:t>
            </a:r>
            <a:endParaRPr lang="en-US" sz="137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8" name="Rectangle 57"/>
          <p:cNvSpPr/>
          <p:nvPr/>
        </p:nvSpPr>
        <p:spPr>
          <a:xfrm>
            <a:off x="4192102" y="6108989"/>
            <a:ext cx="1586262" cy="623889"/>
          </a:xfrm>
          <a:prstGeom prst="rect">
            <a:avLst/>
          </a:prstGeom>
        </p:spPr>
        <p:txBody>
          <a:bodyPr wrap="none" lIns="143407" tIns="89630" rIns="143407" bIns="89630">
            <a:spAutoFit/>
          </a:bodyPr>
          <a:lstStyle/>
          <a:p>
            <a:pPr defTabSz="877020">
              <a:lnSpc>
                <a:spcPct val="90000"/>
              </a:lnSpc>
              <a:spcAft>
                <a:spcPts val="1764"/>
              </a:spcAft>
              <a:defRPr/>
            </a:pP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Language </a:t>
            </a:r>
            <a:b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Understanding</a:t>
            </a:r>
          </a:p>
        </p:txBody>
      </p:sp>
      <p:sp>
        <p:nvSpPr>
          <p:cNvPr id="59" name="Rectangle 58"/>
          <p:cNvSpPr/>
          <p:nvPr/>
        </p:nvSpPr>
        <p:spPr>
          <a:xfrm>
            <a:off x="2273844" y="6108988"/>
            <a:ext cx="2229008" cy="402449"/>
          </a:xfrm>
          <a:prstGeom prst="rect">
            <a:avLst/>
          </a:prstGeom>
        </p:spPr>
        <p:txBody>
          <a:bodyPr wrap="square" lIns="143407" tIns="89630" rIns="143407" bIns="89630">
            <a:spAutoFit/>
          </a:bodyPr>
          <a:lstStyle/>
          <a:p>
            <a:pPr defTabSz="896042">
              <a:lnSpc>
                <a:spcPct val="90000"/>
              </a:lnSpc>
            </a:pPr>
            <a:r>
              <a:rPr lang="en-US" sz="1567"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Service</a:t>
            </a:r>
            <a:endParaRPr lang="en-US" sz="137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knowledge_text">
            <a:extLst>
              <a:ext uri="{FF2B5EF4-FFF2-40B4-BE49-F238E27FC236}">
                <a16:creationId xmlns:a16="http://schemas.microsoft.com/office/drawing/2014/main" id="{1C52080E-942B-4227-A290-AA33F24EB228}"/>
              </a:ext>
            </a:extLst>
          </p:cNvPr>
          <p:cNvSpPr txBox="1"/>
          <p:nvPr/>
        </p:nvSpPr>
        <p:spPr>
          <a:xfrm>
            <a:off x="6110360" y="3085163"/>
            <a:ext cx="2016670" cy="2053796"/>
          </a:xfrm>
          <a:prstGeom prst="rect">
            <a:avLst/>
          </a:prstGeom>
          <a:noFill/>
        </p:spPr>
        <p:txBody>
          <a:bodyPr wrap="square" lIns="143387" tIns="89617" rIns="143387" bIns="89617" rtlCol="0">
            <a:spAutoFit/>
          </a:bodyPr>
          <a:lstStyle/>
          <a:p>
            <a:pPr defTabSz="876852">
              <a:lnSpc>
                <a:spcPct val="90000"/>
              </a:lnSpc>
              <a:spcBef>
                <a:spcPts val="588"/>
              </a:spcBef>
              <a:spcAft>
                <a:spcPts val="588"/>
              </a:spcAft>
              <a:defRPr/>
            </a:pPr>
            <a:r>
              <a:rPr lang="en-US" i="1" dirty="0">
                <a:solidFill>
                  <a:srgbClr val="FFFFFF"/>
                </a:solidFill>
                <a:latin typeface="Segoe UI" panose="020B0502040204020203" pitchFamily="34" charset="0"/>
                <a:cs typeface="Segoe UI" panose="020B0502040204020203" pitchFamily="34" charset="0"/>
              </a:rPr>
              <a:t>Tap into rich knowledge amassed from the web, academia, or your own data</a:t>
            </a:r>
          </a:p>
          <a:p>
            <a:pPr defTabSz="876852">
              <a:lnSpc>
                <a:spcPct val="90000"/>
              </a:lnSpc>
              <a:spcBef>
                <a:spcPts val="588"/>
              </a:spcBef>
              <a:spcAft>
                <a:spcPts val="588"/>
              </a:spcAft>
              <a:defRPr/>
            </a:pPr>
            <a:endParaRPr lang="en-US" sz="1371" kern="0" dirty="0">
              <a:solidFill>
                <a:srgbClr val="FFFFFF"/>
              </a:solidFill>
              <a:latin typeface="Segoe UI Semilight"/>
            </a:endParaRPr>
          </a:p>
        </p:txBody>
      </p:sp>
      <p:sp>
        <p:nvSpPr>
          <p:cNvPr id="41" name="search_text">
            <a:extLst>
              <a:ext uri="{FF2B5EF4-FFF2-40B4-BE49-F238E27FC236}">
                <a16:creationId xmlns:a16="http://schemas.microsoft.com/office/drawing/2014/main" id="{D8CE6A3E-EE71-4814-9626-938E91A7FEDC}"/>
              </a:ext>
            </a:extLst>
          </p:cNvPr>
          <p:cNvSpPr txBox="1"/>
          <p:nvPr/>
        </p:nvSpPr>
        <p:spPr>
          <a:xfrm>
            <a:off x="8028618" y="3085163"/>
            <a:ext cx="2016670" cy="2053796"/>
          </a:xfrm>
          <a:prstGeom prst="rect">
            <a:avLst/>
          </a:prstGeom>
          <a:noFill/>
        </p:spPr>
        <p:txBody>
          <a:bodyPr wrap="square" lIns="143387" tIns="89617" rIns="143387" bIns="89617" rtlCol="0">
            <a:spAutoFit/>
          </a:bodyPr>
          <a:lstStyle/>
          <a:p>
            <a:pPr defTabSz="876852">
              <a:lnSpc>
                <a:spcPct val="90000"/>
              </a:lnSpc>
              <a:spcBef>
                <a:spcPts val="588"/>
              </a:spcBef>
              <a:spcAft>
                <a:spcPts val="588"/>
              </a:spcAft>
              <a:defRPr/>
            </a:pPr>
            <a:r>
              <a:rPr lang="en-US" i="1" dirty="0">
                <a:solidFill>
                  <a:srgbClr val="FFFFFF"/>
                </a:solidFill>
                <a:latin typeface="Segoe UI" panose="020B0502040204020203" pitchFamily="34" charset="0"/>
                <a:cs typeface="Segoe UI" panose="020B0502040204020203" pitchFamily="34" charset="0"/>
              </a:rPr>
              <a:t>Access billions of web pages, images, videos, and news with the power of Bing APIs</a:t>
            </a:r>
          </a:p>
          <a:p>
            <a:pPr defTabSz="876852">
              <a:lnSpc>
                <a:spcPct val="90000"/>
              </a:lnSpc>
              <a:spcBef>
                <a:spcPts val="588"/>
              </a:spcBef>
              <a:spcAft>
                <a:spcPts val="588"/>
              </a:spcAft>
              <a:defRPr/>
            </a:pPr>
            <a:endParaRPr lang="en-US" sz="1371" kern="0" dirty="0">
              <a:solidFill>
                <a:srgbClr val="FFFFFF"/>
              </a:solidFill>
              <a:latin typeface="Segoe UI Semilight"/>
            </a:endParaRPr>
          </a:p>
        </p:txBody>
      </p:sp>
      <p:sp>
        <p:nvSpPr>
          <p:cNvPr id="42" name="language_text">
            <a:extLst>
              <a:ext uri="{FF2B5EF4-FFF2-40B4-BE49-F238E27FC236}">
                <a16:creationId xmlns:a16="http://schemas.microsoft.com/office/drawing/2014/main" id="{3B767137-9058-4A02-B12B-7301DD2949AE}"/>
              </a:ext>
            </a:extLst>
          </p:cNvPr>
          <p:cNvSpPr txBox="1"/>
          <p:nvPr/>
        </p:nvSpPr>
        <p:spPr>
          <a:xfrm>
            <a:off x="4192101" y="3085163"/>
            <a:ext cx="2016670" cy="1197786"/>
          </a:xfrm>
          <a:prstGeom prst="rect">
            <a:avLst/>
          </a:prstGeom>
          <a:noFill/>
        </p:spPr>
        <p:txBody>
          <a:bodyPr wrap="square" lIns="143387" tIns="89617" rIns="143387" bIns="89617" rtlCol="0">
            <a:spAutoFit/>
          </a:bodyPr>
          <a:lstStyle/>
          <a:p>
            <a:pPr defTabSz="876852">
              <a:lnSpc>
                <a:spcPct val="90000"/>
              </a:lnSpc>
              <a:spcBef>
                <a:spcPts val="588"/>
              </a:spcBef>
              <a:spcAft>
                <a:spcPts val="588"/>
              </a:spcAft>
              <a:defRPr/>
            </a:pPr>
            <a:r>
              <a:rPr lang="en-US" i="1" dirty="0">
                <a:solidFill>
                  <a:srgbClr val="FFFFFF"/>
                </a:solidFill>
                <a:latin typeface="Segoe UI" panose="020B0502040204020203" pitchFamily="34" charset="0"/>
                <a:cs typeface="Segoe UI" panose="020B0502040204020203" pitchFamily="34" charset="0"/>
              </a:rPr>
              <a:t>Process text and learn how to recognize what users want</a:t>
            </a:r>
          </a:p>
        </p:txBody>
      </p:sp>
      <p:sp>
        <p:nvSpPr>
          <p:cNvPr id="44" name="language_text">
            <a:extLst>
              <a:ext uri="{FF2B5EF4-FFF2-40B4-BE49-F238E27FC236}">
                <a16:creationId xmlns:a16="http://schemas.microsoft.com/office/drawing/2014/main" id="{2DE0D7DA-8725-4DE2-BD7E-68E9D339E84C}"/>
              </a:ext>
            </a:extLst>
          </p:cNvPr>
          <p:cNvSpPr txBox="1"/>
          <p:nvPr/>
        </p:nvSpPr>
        <p:spPr>
          <a:xfrm>
            <a:off x="2147707" y="3082055"/>
            <a:ext cx="2016670" cy="1960387"/>
          </a:xfrm>
          <a:prstGeom prst="rect">
            <a:avLst/>
          </a:prstGeom>
          <a:noFill/>
        </p:spPr>
        <p:txBody>
          <a:bodyPr wrap="square" lIns="143387" tIns="89617" rIns="143387" bIns="89617" rtlCol="0">
            <a:spAutoFit/>
          </a:bodyPr>
          <a:lstStyle/>
          <a:p>
            <a:pPr algn="ctr" defTabSz="914139">
              <a:lnSpc>
                <a:spcPct val="90000"/>
              </a:lnSpc>
              <a:spcAft>
                <a:spcPts val="575"/>
              </a:spcAft>
              <a:defRPr/>
            </a:pPr>
            <a:r>
              <a:rPr lang="en-US" i="1" dirty="0">
                <a:solidFill>
                  <a:srgbClr val="FFFFFF"/>
                </a:solidFill>
                <a:latin typeface="Segoe UI" panose="020B0502040204020203" pitchFamily="34" charset="0"/>
                <a:cs typeface="Segoe UI" panose="020B0502040204020203" pitchFamily="34" charset="0"/>
              </a:rPr>
              <a:t>Hear and speak </a:t>
            </a:r>
            <a:br>
              <a:rPr lang="en-US" i="1" dirty="0">
                <a:solidFill>
                  <a:srgbClr val="FFFFFF"/>
                </a:solidFill>
                <a:latin typeface="Segoe UI" panose="020B0502040204020203" pitchFamily="34" charset="0"/>
                <a:cs typeface="Segoe UI" panose="020B0502040204020203" pitchFamily="34" charset="0"/>
              </a:rPr>
            </a:br>
            <a:r>
              <a:rPr lang="en-US" i="1" dirty="0">
                <a:solidFill>
                  <a:srgbClr val="FFFFFF"/>
                </a:solidFill>
                <a:latin typeface="Segoe UI" panose="020B0502040204020203" pitchFamily="34" charset="0"/>
                <a:cs typeface="Segoe UI" panose="020B0502040204020203" pitchFamily="34" charset="0"/>
              </a:rPr>
              <a:t>to your users by filtering noise, identifying speakers, and understanding intent</a:t>
            </a:r>
          </a:p>
        </p:txBody>
      </p:sp>
      <p:sp>
        <p:nvSpPr>
          <p:cNvPr id="45" name="search_text">
            <a:extLst>
              <a:ext uri="{FF2B5EF4-FFF2-40B4-BE49-F238E27FC236}">
                <a16:creationId xmlns:a16="http://schemas.microsoft.com/office/drawing/2014/main" id="{CCF31BC6-C938-447C-9594-31732ABF9B88}"/>
              </a:ext>
            </a:extLst>
          </p:cNvPr>
          <p:cNvSpPr txBox="1"/>
          <p:nvPr/>
        </p:nvSpPr>
        <p:spPr>
          <a:xfrm>
            <a:off x="10174466" y="3058192"/>
            <a:ext cx="1942468" cy="1451986"/>
          </a:xfrm>
          <a:prstGeom prst="rect">
            <a:avLst/>
          </a:prstGeom>
          <a:noFill/>
        </p:spPr>
        <p:txBody>
          <a:bodyPr wrap="square" lIns="143387" tIns="89617" rIns="143387" bIns="89617" rtlCol="0">
            <a:spAutoFit/>
          </a:bodyPr>
          <a:lstStyle/>
          <a:p>
            <a:pPr defTabSz="876852">
              <a:lnSpc>
                <a:spcPct val="90000"/>
              </a:lnSpc>
              <a:spcBef>
                <a:spcPts val="588"/>
              </a:spcBef>
              <a:spcAft>
                <a:spcPts val="588"/>
              </a:spcAft>
              <a:defRPr/>
            </a:pPr>
            <a:r>
              <a:rPr lang="en-US" i="1" dirty="0">
                <a:solidFill>
                  <a:srgbClr val="FFFFFF"/>
                </a:solidFill>
                <a:latin typeface="Segoe UI" panose="020B0502040204020203" pitchFamily="34" charset="0"/>
                <a:cs typeface="Segoe UI" panose="020B0502040204020203" pitchFamily="34" charset="0"/>
              </a:rPr>
              <a:t>Emerging Cognitive Services technologies for early adopters </a:t>
            </a:r>
          </a:p>
        </p:txBody>
      </p:sp>
      <p:sp>
        <p:nvSpPr>
          <p:cNvPr id="74" name="Title 1">
            <a:extLst>
              <a:ext uri="{FF2B5EF4-FFF2-40B4-BE49-F238E27FC236}">
                <a16:creationId xmlns:a16="http://schemas.microsoft.com/office/drawing/2014/main" id="{5DBFB30A-C6F9-4938-86BE-51B1A5DC1024}"/>
              </a:ext>
            </a:extLst>
          </p:cNvPr>
          <p:cNvSpPr txBox="1">
            <a:spLocks/>
          </p:cNvSpPr>
          <p:nvPr/>
        </p:nvSpPr>
        <p:spPr>
          <a:xfrm>
            <a:off x="2119595" y="201837"/>
            <a:ext cx="8178351" cy="881604"/>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5922" fontAlgn="base">
              <a:lnSpc>
                <a:spcPct val="95000"/>
              </a:lnSpc>
              <a:spcAft>
                <a:spcPts val="1153"/>
              </a:spcAft>
              <a:defRPr/>
            </a:pPr>
            <a:r>
              <a:rPr lang="en-US" sz="5399" spc="-96" dirty="0">
                <a:gradFill>
                  <a:gsLst>
                    <a:gs pos="0">
                      <a:srgbClr val="FFFFFF"/>
                    </a:gs>
                    <a:gs pos="100000">
                      <a:srgbClr val="FFFFFF"/>
                    </a:gs>
                  </a:gsLst>
                  <a:lin ang="5400000" scaled="0"/>
                </a:gradFill>
                <a:latin typeface="Segoe Semibold" panose="020B0702040504020203"/>
              </a:rPr>
              <a:t>Cognitive Services</a:t>
            </a:r>
          </a:p>
        </p:txBody>
      </p:sp>
      <p:grpSp>
        <p:nvGrpSpPr>
          <p:cNvPr id="75" name="Group 74">
            <a:extLst>
              <a:ext uri="{FF2B5EF4-FFF2-40B4-BE49-F238E27FC236}">
                <a16:creationId xmlns:a16="http://schemas.microsoft.com/office/drawing/2014/main" id="{C6B80A43-FF61-4ADE-ACD9-31DC661650CF}"/>
              </a:ext>
            </a:extLst>
          </p:cNvPr>
          <p:cNvGrpSpPr/>
          <p:nvPr/>
        </p:nvGrpSpPr>
        <p:grpSpPr>
          <a:xfrm>
            <a:off x="5726130" y="1814420"/>
            <a:ext cx="2355806" cy="1251304"/>
            <a:chOff x="5735103" y="1850072"/>
            <a:chExt cx="2403386" cy="1276576"/>
          </a:xfrm>
        </p:grpSpPr>
        <p:sp>
          <p:nvSpPr>
            <p:cNvPr id="76" name="gear_3">
              <a:extLst>
                <a:ext uri="{FF2B5EF4-FFF2-40B4-BE49-F238E27FC236}">
                  <a16:creationId xmlns:a16="http://schemas.microsoft.com/office/drawing/2014/main" id="{2370895B-E274-4D7F-9756-498049379BF2}"/>
                </a:ext>
              </a:extLst>
            </p:cNvPr>
            <p:cNvSpPr>
              <a:spLocks noChangeAspect="1" noEditPoints="1"/>
            </p:cNvSpPr>
            <p:nvPr/>
          </p:nvSpPr>
          <p:spPr bwMode="auto">
            <a:xfrm>
              <a:off x="6744276" y="1850072"/>
              <a:ext cx="385040" cy="388302"/>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FFFFFF"/>
                    </a:gs>
                    <a:gs pos="100000">
                      <a:srgbClr val="FFFFFF"/>
                    </a:gs>
                  </a:gsLst>
                  <a:lin ang="5400000" scaled="0"/>
                </a:gradFill>
                <a:latin typeface="Segoe UI Semilight"/>
              </a:endParaRPr>
            </a:p>
          </p:txBody>
        </p:sp>
        <p:sp>
          <p:nvSpPr>
            <p:cNvPr id="78" name="Rectangle 77">
              <a:extLst>
                <a:ext uri="{FF2B5EF4-FFF2-40B4-BE49-F238E27FC236}">
                  <a16:creationId xmlns:a16="http://schemas.microsoft.com/office/drawing/2014/main" id="{C8F6309A-633D-45B8-B2D2-2DD641C9DE5C}"/>
                </a:ext>
              </a:extLst>
            </p:cNvPr>
            <p:cNvSpPr/>
            <p:nvPr/>
          </p:nvSpPr>
          <p:spPr bwMode="auto">
            <a:xfrm>
              <a:off x="5735103" y="2050120"/>
              <a:ext cx="2403386" cy="1076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Knowledge</a:t>
              </a:r>
            </a:p>
          </p:txBody>
        </p:sp>
      </p:grpSp>
      <p:grpSp>
        <p:nvGrpSpPr>
          <p:cNvPr id="79" name="Group 78">
            <a:extLst>
              <a:ext uri="{FF2B5EF4-FFF2-40B4-BE49-F238E27FC236}">
                <a16:creationId xmlns:a16="http://schemas.microsoft.com/office/drawing/2014/main" id="{53F33F86-CA4E-40ED-B50D-2602B821F57F}"/>
              </a:ext>
            </a:extLst>
          </p:cNvPr>
          <p:cNvGrpSpPr/>
          <p:nvPr/>
        </p:nvGrpSpPr>
        <p:grpSpPr>
          <a:xfrm>
            <a:off x="2378395" y="1826588"/>
            <a:ext cx="1378243" cy="1239135"/>
            <a:chOff x="2319754" y="1862486"/>
            <a:chExt cx="1406080" cy="1264162"/>
          </a:xfrm>
        </p:grpSpPr>
        <p:sp>
          <p:nvSpPr>
            <p:cNvPr id="80" name="Rectangle 79">
              <a:extLst>
                <a:ext uri="{FF2B5EF4-FFF2-40B4-BE49-F238E27FC236}">
                  <a16:creationId xmlns:a16="http://schemas.microsoft.com/office/drawing/2014/main" id="{AAE1EB03-2667-4F8B-ACCD-2CD97D560488}"/>
                </a:ext>
              </a:extLst>
            </p:cNvPr>
            <p:cNvSpPr/>
            <p:nvPr/>
          </p:nvSpPr>
          <p:spPr bwMode="auto">
            <a:xfrm>
              <a:off x="2319754" y="2050114"/>
              <a:ext cx="1406080" cy="1076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a:t>
              </a:r>
            </a:p>
          </p:txBody>
        </p:sp>
        <p:sp>
          <p:nvSpPr>
            <p:cNvPr id="81" name="speech_2">
              <a:extLst>
                <a:ext uri="{FF2B5EF4-FFF2-40B4-BE49-F238E27FC236}">
                  <a16:creationId xmlns:a16="http://schemas.microsoft.com/office/drawing/2014/main" id="{46308321-4385-4BCD-8AAA-B7B1F670F292}"/>
                </a:ext>
              </a:extLst>
            </p:cNvPr>
            <p:cNvSpPr>
              <a:spLocks noChangeAspect="1" noEditPoints="1"/>
            </p:cNvSpPr>
            <p:nvPr/>
          </p:nvSpPr>
          <p:spPr bwMode="auto">
            <a:xfrm>
              <a:off x="2832943" y="1862486"/>
              <a:ext cx="379702" cy="33731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FFFFFF"/>
                    </a:gs>
                    <a:gs pos="100000">
                      <a:srgbClr val="FFFFFF"/>
                    </a:gs>
                  </a:gsLst>
                  <a:lin ang="5400000" scaled="0"/>
                </a:gradFill>
                <a:latin typeface="Segoe UI Semilight"/>
              </a:endParaRPr>
            </a:p>
          </p:txBody>
        </p:sp>
      </p:grpSp>
      <p:grpSp>
        <p:nvGrpSpPr>
          <p:cNvPr id="82" name="Group 81">
            <a:extLst>
              <a:ext uri="{FF2B5EF4-FFF2-40B4-BE49-F238E27FC236}">
                <a16:creationId xmlns:a16="http://schemas.microsoft.com/office/drawing/2014/main" id="{9470E88F-3626-400F-9DC2-41D12E7AB0E4}"/>
              </a:ext>
            </a:extLst>
          </p:cNvPr>
          <p:cNvGrpSpPr/>
          <p:nvPr/>
        </p:nvGrpSpPr>
        <p:grpSpPr>
          <a:xfrm>
            <a:off x="3911263" y="1806305"/>
            <a:ext cx="2149025" cy="1259418"/>
            <a:chOff x="3883581" y="1841793"/>
            <a:chExt cx="2192428" cy="1284855"/>
          </a:xfrm>
        </p:grpSpPr>
        <p:pic>
          <p:nvPicPr>
            <p:cNvPr id="83" name="Graphic 38">
              <a:extLst>
                <a:ext uri="{FF2B5EF4-FFF2-40B4-BE49-F238E27FC236}">
                  <a16:creationId xmlns:a16="http://schemas.microsoft.com/office/drawing/2014/main" id="{7ACE609A-C766-46EF-AE2A-205827A9EEE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751754" y="1841793"/>
              <a:ext cx="456083" cy="422300"/>
            </a:xfrm>
            <a:prstGeom prst="rect">
              <a:avLst/>
            </a:prstGeom>
            <a:ln>
              <a:noFill/>
            </a:ln>
          </p:spPr>
        </p:pic>
        <p:sp>
          <p:nvSpPr>
            <p:cNvPr id="84" name="Rectangle 83">
              <a:extLst>
                <a:ext uri="{FF2B5EF4-FFF2-40B4-BE49-F238E27FC236}">
                  <a16:creationId xmlns:a16="http://schemas.microsoft.com/office/drawing/2014/main" id="{4F7C0F22-8354-4FD3-88E1-1F80DF799C56}"/>
                </a:ext>
              </a:extLst>
            </p:cNvPr>
            <p:cNvSpPr/>
            <p:nvPr/>
          </p:nvSpPr>
          <p:spPr bwMode="auto">
            <a:xfrm>
              <a:off x="3883581" y="2050115"/>
              <a:ext cx="2192428" cy="10765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Language</a:t>
              </a:r>
            </a:p>
          </p:txBody>
        </p:sp>
      </p:grpSp>
      <p:grpSp>
        <p:nvGrpSpPr>
          <p:cNvPr id="85" name="Group 84">
            <a:extLst>
              <a:ext uri="{FF2B5EF4-FFF2-40B4-BE49-F238E27FC236}">
                <a16:creationId xmlns:a16="http://schemas.microsoft.com/office/drawing/2014/main" id="{7AE6A3A2-E293-449E-89F2-89A6CC22E2E2}"/>
              </a:ext>
            </a:extLst>
          </p:cNvPr>
          <p:cNvGrpSpPr/>
          <p:nvPr/>
        </p:nvGrpSpPr>
        <p:grpSpPr>
          <a:xfrm>
            <a:off x="8036162" y="1814742"/>
            <a:ext cx="1572257" cy="1250981"/>
            <a:chOff x="8091791" y="1850401"/>
            <a:chExt cx="1604012" cy="1276247"/>
          </a:xfrm>
        </p:grpSpPr>
        <p:sp>
          <p:nvSpPr>
            <p:cNvPr id="86" name="Freeform 5">
              <a:extLst>
                <a:ext uri="{FF2B5EF4-FFF2-40B4-BE49-F238E27FC236}">
                  <a16:creationId xmlns:a16="http://schemas.microsoft.com/office/drawing/2014/main" id="{FDBC062B-F843-4782-95DF-21C169AA418B}"/>
                </a:ext>
              </a:extLst>
            </p:cNvPr>
            <p:cNvSpPr>
              <a:spLocks noChangeAspect="1" noEditPoints="1"/>
            </p:cNvSpPr>
            <p:nvPr/>
          </p:nvSpPr>
          <p:spPr bwMode="auto">
            <a:xfrm>
              <a:off x="8696554" y="1850401"/>
              <a:ext cx="394487" cy="38695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FFFFFF"/>
                    </a:gs>
                    <a:gs pos="100000">
                      <a:srgbClr val="FFFFFF"/>
                    </a:gs>
                  </a:gsLst>
                  <a:lin ang="5400000" scaled="0"/>
                </a:gradFill>
                <a:latin typeface="Segoe UI Semilight"/>
              </a:endParaRPr>
            </a:p>
          </p:txBody>
        </p:sp>
        <p:sp>
          <p:nvSpPr>
            <p:cNvPr id="87" name="Rectangle 86">
              <a:extLst>
                <a:ext uri="{FF2B5EF4-FFF2-40B4-BE49-F238E27FC236}">
                  <a16:creationId xmlns:a16="http://schemas.microsoft.com/office/drawing/2014/main" id="{297BB514-6356-4D70-9CCF-4BBB8A8AE4BF}"/>
                </a:ext>
              </a:extLst>
            </p:cNvPr>
            <p:cNvSpPr/>
            <p:nvPr/>
          </p:nvSpPr>
          <p:spPr bwMode="auto">
            <a:xfrm>
              <a:off x="8091791" y="2050119"/>
              <a:ext cx="1604012" cy="10765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Search</a:t>
              </a:r>
            </a:p>
          </p:txBody>
        </p:sp>
      </p:grpSp>
      <p:grpSp>
        <p:nvGrpSpPr>
          <p:cNvPr id="88" name="Group 87">
            <a:extLst>
              <a:ext uri="{FF2B5EF4-FFF2-40B4-BE49-F238E27FC236}">
                <a16:creationId xmlns:a16="http://schemas.microsoft.com/office/drawing/2014/main" id="{A981DD5C-95CE-4425-A78D-24BB7F2E2774}"/>
              </a:ext>
            </a:extLst>
          </p:cNvPr>
          <p:cNvGrpSpPr/>
          <p:nvPr/>
        </p:nvGrpSpPr>
        <p:grpSpPr>
          <a:xfrm>
            <a:off x="419448" y="1842211"/>
            <a:ext cx="1459618" cy="1223512"/>
            <a:chOff x="321244" y="1878425"/>
            <a:chExt cx="1489098" cy="1248223"/>
          </a:xfrm>
        </p:grpSpPr>
        <p:sp>
          <p:nvSpPr>
            <p:cNvPr id="89" name="eye_2">
              <a:extLst>
                <a:ext uri="{FF2B5EF4-FFF2-40B4-BE49-F238E27FC236}">
                  <a16:creationId xmlns:a16="http://schemas.microsoft.com/office/drawing/2014/main" id="{0F413CB2-D450-45D9-98DA-E71247F6371E}"/>
                </a:ext>
              </a:extLst>
            </p:cNvPr>
            <p:cNvSpPr>
              <a:spLocks noChangeAspect="1" noEditPoints="1"/>
            </p:cNvSpPr>
            <p:nvPr/>
          </p:nvSpPr>
          <p:spPr bwMode="auto">
            <a:xfrm>
              <a:off x="775259" y="1878425"/>
              <a:ext cx="489978" cy="27186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FFFFFF"/>
                    </a:gs>
                    <a:gs pos="100000">
                      <a:srgbClr val="FFFFFF"/>
                    </a:gs>
                  </a:gsLst>
                  <a:lin ang="5400000" scaled="0"/>
                </a:gradFill>
                <a:latin typeface="Segoe UI Semilight"/>
              </a:endParaRPr>
            </a:p>
          </p:txBody>
        </p:sp>
        <p:sp>
          <p:nvSpPr>
            <p:cNvPr id="90" name="Rectangle 89">
              <a:extLst>
                <a:ext uri="{FF2B5EF4-FFF2-40B4-BE49-F238E27FC236}">
                  <a16:creationId xmlns:a16="http://schemas.microsoft.com/office/drawing/2014/main" id="{2CB7C164-BBE3-4259-B3D6-52E5F81C9C8C}"/>
                </a:ext>
              </a:extLst>
            </p:cNvPr>
            <p:cNvSpPr/>
            <p:nvPr/>
          </p:nvSpPr>
          <p:spPr bwMode="auto">
            <a:xfrm>
              <a:off x="321244" y="2050118"/>
              <a:ext cx="1489098" cy="10765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a:t>
              </a:r>
            </a:p>
          </p:txBody>
        </p:sp>
      </p:grpSp>
      <p:grpSp>
        <p:nvGrpSpPr>
          <p:cNvPr id="91" name="Group 90">
            <a:extLst>
              <a:ext uri="{FF2B5EF4-FFF2-40B4-BE49-F238E27FC236}">
                <a16:creationId xmlns:a16="http://schemas.microsoft.com/office/drawing/2014/main" id="{1C2DBFCA-6D5F-4B73-A361-522287AA97E1}"/>
              </a:ext>
            </a:extLst>
          </p:cNvPr>
          <p:cNvGrpSpPr/>
          <p:nvPr/>
        </p:nvGrpSpPr>
        <p:grpSpPr>
          <a:xfrm>
            <a:off x="9954531" y="1806305"/>
            <a:ext cx="1572034" cy="1259418"/>
            <a:chOff x="10048904" y="1841793"/>
            <a:chExt cx="1603784" cy="1284855"/>
          </a:xfrm>
        </p:grpSpPr>
        <p:sp>
          <p:nvSpPr>
            <p:cNvPr id="92" name="Rectangle 91">
              <a:extLst>
                <a:ext uri="{FF2B5EF4-FFF2-40B4-BE49-F238E27FC236}">
                  <a16:creationId xmlns:a16="http://schemas.microsoft.com/office/drawing/2014/main" id="{A9D1F390-7C91-4239-AFD2-48252E009034}"/>
                </a:ext>
              </a:extLst>
            </p:cNvPr>
            <p:cNvSpPr/>
            <p:nvPr/>
          </p:nvSpPr>
          <p:spPr bwMode="auto">
            <a:xfrm>
              <a:off x="10048904" y="2050271"/>
              <a:ext cx="1603784" cy="1076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874">
                <a:defRPr/>
              </a:pPr>
              <a:r>
                <a:rPr lang="en-US" sz="1961"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Labs</a:t>
              </a:r>
            </a:p>
          </p:txBody>
        </p:sp>
        <p:sp>
          <p:nvSpPr>
            <p:cNvPr id="93" name="Beaker_F196">
              <a:extLst>
                <a:ext uri="{FF2B5EF4-FFF2-40B4-BE49-F238E27FC236}">
                  <a16:creationId xmlns:a16="http://schemas.microsoft.com/office/drawing/2014/main" id="{D66A73FD-D9A5-4089-8EA3-20385B873B41}"/>
                </a:ext>
              </a:extLst>
            </p:cNvPr>
            <p:cNvSpPr>
              <a:spLocks noChangeAspect="1" noEditPoints="1"/>
            </p:cNvSpPr>
            <p:nvPr/>
          </p:nvSpPr>
          <p:spPr bwMode="auto">
            <a:xfrm>
              <a:off x="10682999" y="1841793"/>
              <a:ext cx="335593" cy="38775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FFFFFF"/>
                    </a:gs>
                    <a:gs pos="100000">
                      <a:srgbClr val="FFFFFF"/>
                    </a:gs>
                  </a:gsLst>
                  <a:lin ang="5400000" scaled="0"/>
                </a:gradFill>
                <a:latin typeface="Segoe UI Semilight"/>
              </a:endParaRPr>
            </a:p>
          </p:txBody>
        </p:sp>
      </p:grpSp>
      <p:sp>
        <p:nvSpPr>
          <p:cNvPr id="47" name="TextBox 46">
            <a:extLst>
              <a:ext uri="{FF2B5EF4-FFF2-40B4-BE49-F238E27FC236}">
                <a16:creationId xmlns:a16="http://schemas.microsoft.com/office/drawing/2014/main" id="{A527791B-35E1-4A73-BD00-ABCF190B2976}"/>
              </a:ext>
            </a:extLst>
          </p:cNvPr>
          <p:cNvSpPr txBox="1"/>
          <p:nvPr/>
        </p:nvSpPr>
        <p:spPr>
          <a:xfrm>
            <a:off x="10540" y="3058192"/>
            <a:ext cx="2240720" cy="1785328"/>
          </a:xfrm>
          <a:prstGeom prst="rect">
            <a:avLst/>
          </a:prstGeom>
          <a:noFill/>
        </p:spPr>
        <p:txBody>
          <a:bodyPr wrap="square" lIns="179208" tIns="143367" rIns="179208" bIns="143367" rtlCol="0" anchor="t">
            <a:spAutoFit/>
          </a:bodyPr>
          <a:lstStyle/>
          <a:p>
            <a:pPr algn="ctr" defTabSz="914139">
              <a:lnSpc>
                <a:spcPct val="90000"/>
              </a:lnSpc>
              <a:spcAft>
                <a:spcPts val="575"/>
              </a:spcAft>
              <a:defRPr/>
            </a:pPr>
            <a:r>
              <a:rPr lang="en-US" i="1" dirty="0">
                <a:solidFill>
                  <a:srgbClr val="FFFFFF"/>
                </a:solidFill>
                <a:latin typeface="Segoe UI" panose="020B0502040204020203" pitchFamily="34" charset="0"/>
                <a:cs typeface="Segoe UI" panose="020B0502040204020203" pitchFamily="34" charset="0"/>
              </a:rPr>
              <a:t>From faces to feelings, allow your apps to understand images </a:t>
            </a:r>
            <a:br>
              <a:rPr lang="en-US" i="1" dirty="0">
                <a:solidFill>
                  <a:srgbClr val="FFFFFF"/>
                </a:solidFill>
                <a:latin typeface="Segoe UI" panose="020B0502040204020203" pitchFamily="34" charset="0"/>
                <a:cs typeface="Segoe UI" panose="020B0502040204020203" pitchFamily="34" charset="0"/>
              </a:rPr>
            </a:br>
            <a:r>
              <a:rPr lang="en-US" i="1" dirty="0">
                <a:solidFill>
                  <a:srgbClr val="FFFFFF"/>
                </a:solidFill>
                <a:latin typeface="Segoe UI" panose="020B0502040204020203" pitchFamily="34" charset="0"/>
                <a:cs typeface="Segoe UI" panose="020B0502040204020203" pitchFamily="34" charset="0"/>
              </a:rPr>
              <a:t>and video</a:t>
            </a:r>
          </a:p>
        </p:txBody>
      </p:sp>
    </p:spTree>
    <p:extLst>
      <p:ext uri="{BB962C8B-B14F-4D97-AF65-F5344CB8AC3E}">
        <p14:creationId xmlns:p14="http://schemas.microsoft.com/office/powerpoint/2010/main" val="176771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42" presetClass="path" presetSubtype="0" decel="100000" fill="hold" grpId="1" nodeType="withEffect">
                                  <p:stCondLst>
                                    <p:cond delay="0"/>
                                  </p:stCondLst>
                                  <p:childTnLst>
                                    <p:animMotion origin="layout" path="M 0 -4.53926E-8 L 0 0.06786 " pathEditMode="relative" rAng="0" ptsTypes="AA">
                                      <p:cBhvr>
                                        <p:cTn id="9" dur="500" spd="-100000" fill="hold"/>
                                        <p:tgtEl>
                                          <p:spTgt spid="46"/>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grpId="1" nodeType="withEffect">
                                  <p:stCondLst>
                                    <p:cond delay="250"/>
                                  </p:stCondLst>
                                  <p:childTnLst>
                                    <p:animMotion origin="layout" path="M 0 -4.53926E-8 L 0 0.06786 " pathEditMode="relative" rAng="0" ptsTypes="AA">
                                      <p:cBhvr>
                                        <p:cTn id="14" dur="750" spd="-100000" fill="hold"/>
                                        <p:tgtEl>
                                          <p:spTgt spid="50"/>
                                        </p:tgtEl>
                                        <p:attrNameLst>
                                          <p:attrName>ppt_x</p:attrName>
                                          <p:attrName>ppt_y</p:attrName>
                                        </p:attrNameLst>
                                      </p:cBhvr>
                                      <p:rCtr x="0" y="3382"/>
                                    </p:animMotion>
                                  </p:childTnLst>
                                </p:cTn>
                              </p:par>
                              <p:par>
                                <p:cTn id="15" presetID="10" presetClass="entr" presetSubtype="0" fill="hold" grpId="0" nodeType="withEffect">
                                  <p:stCondLst>
                                    <p:cond delay="25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250"/>
                                  </p:stCondLst>
                                  <p:childTnLst>
                                    <p:animMotion origin="layout" path="M 0 -4.53926E-8 L 0 0.06786 " pathEditMode="relative" rAng="0" ptsTypes="AA">
                                      <p:cBhvr>
                                        <p:cTn id="19" dur="750" spd="-100000" fill="hold"/>
                                        <p:tgtEl>
                                          <p:spTgt spid="55"/>
                                        </p:tgtEl>
                                        <p:attrNameLst>
                                          <p:attrName>ppt_x</p:attrName>
                                          <p:attrName>ppt_y</p:attrName>
                                        </p:attrNameLst>
                                      </p:cBhvr>
                                      <p:rCtr x="0" y="3382"/>
                                    </p:animMotion>
                                  </p:childTnLst>
                                </p:cTn>
                              </p:par>
                              <p:par>
                                <p:cTn id="20" presetID="10" presetClass="entr" presetSubtype="0" fill="hold" grpId="0" nodeType="withEffect">
                                  <p:stCondLst>
                                    <p:cond delay="5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500"/>
                                  </p:stCondLst>
                                  <p:childTnLst>
                                    <p:animMotion origin="layout" path="M 0 -4.53926E-8 L 0 0.06786 " pathEditMode="relative" rAng="0" ptsTypes="AA">
                                      <p:cBhvr>
                                        <p:cTn id="24" dur="750" spd="-100000" fill="hold"/>
                                        <p:tgtEl>
                                          <p:spTgt spid="54"/>
                                        </p:tgtEl>
                                        <p:attrNameLst>
                                          <p:attrName>ppt_x</p:attrName>
                                          <p:attrName>ppt_y</p:attrName>
                                        </p:attrNameLst>
                                      </p:cBhvr>
                                      <p:rCtr x="0" y="3382"/>
                                    </p:animMotion>
                                  </p:childTnLst>
                                </p:cTn>
                              </p:par>
                              <p:par>
                                <p:cTn id="25" presetID="10" presetClass="entr" presetSubtype="0" fill="hold" grpId="0"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42" presetClass="path" presetSubtype="0" decel="100000" fill="hold" grpId="1" nodeType="withEffect">
                                  <p:stCondLst>
                                    <p:cond delay="500"/>
                                  </p:stCondLst>
                                  <p:childTnLst>
                                    <p:animMotion origin="layout" path="M 0 -4.53926E-8 L 0 0.06786 " pathEditMode="relative" rAng="0" ptsTypes="AA">
                                      <p:cBhvr>
                                        <p:cTn id="29" dur="750" spd="-100000" fill="hold"/>
                                        <p:tgtEl>
                                          <p:spTgt spid="59"/>
                                        </p:tgtEl>
                                        <p:attrNameLst>
                                          <p:attrName>ppt_x</p:attrName>
                                          <p:attrName>ppt_y</p:attrName>
                                        </p:attrNameLst>
                                      </p:cBhvr>
                                      <p:rCtr x="0" y="3382"/>
                                    </p:animMotion>
                                  </p:childTnLst>
                                </p:cTn>
                              </p:par>
                              <p:par>
                                <p:cTn id="30" presetID="10" presetClass="entr" presetSubtype="0"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42" presetClass="path" presetSubtype="0" decel="100000" fill="hold" grpId="1" nodeType="withEffect">
                                  <p:stCondLst>
                                    <p:cond delay="750"/>
                                  </p:stCondLst>
                                  <p:childTnLst>
                                    <p:animMotion origin="layout" path="M 0 -4.53926E-8 L 0 0.06786 " pathEditMode="relative" rAng="0" ptsTypes="AA">
                                      <p:cBhvr>
                                        <p:cTn id="34" dur="750" spd="-100000" fill="hold"/>
                                        <p:tgtEl>
                                          <p:spTgt spid="53"/>
                                        </p:tgtEl>
                                        <p:attrNameLst>
                                          <p:attrName>ppt_x</p:attrName>
                                          <p:attrName>ppt_y</p:attrName>
                                        </p:attrNameLst>
                                      </p:cBhvr>
                                      <p:rCtr x="0" y="3382"/>
                                    </p:animMotion>
                                  </p:childTnLst>
                                </p:cTn>
                              </p:par>
                              <p:par>
                                <p:cTn id="35" presetID="10" presetClass="entr" presetSubtype="0" fill="hold" grpId="0" nodeType="withEffect">
                                  <p:stCondLst>
                                    <p:cond delay="75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42" presetClass="path" presetSubtype="0" decel="100000" fill="hold" grpId="1" nodeType="withEffect">
                                  <p:stCondLst>
                                    <p:cond delay="750"/>
                                  </p:stCondLst>
                                  <p:childTnLst>
                                    <p:animMotion origin="layout" path="M 0 -4.53926E-8 L 0 0.06786 " pathEditMode="relative" rAng="0" ptsTypes="AA">
                                      <p:cBhvr>
                                        <p:cTn id="39" dur="750" spd="-100000" fill="hold"/>
                                        <p:tgtEl>
                                          <p:spTgt spid="58"/>
                                        </p:tgtEl>
                                        <p:attrNameLst>
                                          <p:attrName>ppt_x</p:attrName>
                                          <p:attrName>ppt_y</p:attrName>
                                        </p:attrNameLst>
                                      </p:cBhvr>
                                      <p:rCtr x="0" y="3382"/>
                                    </p:animMotion>
                                  </p:childTnLst>
                                </p:cTn>
                              </p:par>
                              <p:par>
                                <p:cTn id="40" presetID="10" presetClass="entr" presetSubtype="0" fill="hold" grpId="0" nodeType="withEffect">
                                  <p:stCondLst>
                                    <p:cond delay="100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42" presetClass="path" presetSubtype="0" decel="100000" fill="hold" grpId="1" nodeType="withEffect">
                                  <p:stCondLst>
                                    <p:cond delay="1000"/>
                                  </p:stCondLst>
                                  <p:childTnLst>
                                    <p:animMotion origin="layout" path="M 0 -4.53926E-8 L 0 0.06786 " pathEditMode="relative" rAng="0" ptsTypes="AA">
                                      <p:cBhvr>
                                        <p:cTn id="44" dur="750" spd="-100000" fill="hold"/>
                                        <p:tgtEl>
                                          <p:spTgt spid="52"/>
                                        </p:tgtEl>
                                        <p:attrNameLst>
                                          <p:attrName>ppt_x</p:attrName>
                                          <p:attrName>ppt_y</p:attrName>
                                        </p:attrNameLst>
                                      </p:cBhvr>
                                      <p:rCtr x="0" y="3382"/>
                                    </p:animMotion>
                                  </p:childTnLst>
                                </p:cTn>
                              </p:par>
                              <p:par>
                                <p:cTn id="45" presetID="10" presetClass="entr" presetSubtype="0" fill="hold" grpId="0" nodeType="withEffect">
                                  <p:stCondLst>
                                    <p:cond delay="10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42" presetClass="path" presetSubtype="0" decel="100000" fill="hold" grpId="1" nodeType="withEffect">
                                  <p:stCondLst>
                                    <p:cond delay="1000"/>
                                  </p:stCondLst>
                                  <p:childTnLst>
                                    <p:animMotion origin="layout" path="M 0 -4.53926E-8 L 0 0.06786 " pathEditMode="relative" rAng="0" ptsTypes="AA">
                                      <p:cBhvr>
                                        <p:cTn id="49" dur="750" spd="-100000" fill="hold"/>
                                        <p:tgtEl>
                                          <p:spTgt spid="57"/>
                                        </p:tgtEl>
                                        <p:attrNameLst>
                                          <p:attrName>ppt_x</p:attrName>
                                          <p:attrName>ppt_y</p:attrName>
                                        </p:attrNameLst>
                                      </p:cBhvr>
                                      <p:rCtr x="0" y="3382"/>
                                    </p:animMotion>
                                  </p:childTnLst>
                                </p:cTn>
                              </p:par>
                              <p:par>
                                <p:cTn id="50" presetID="10" presetClass="entr" presetSubtype="0" fill="hold" grpId="0" nodeType="withEffect">
                                  <p:stCondLst>
                                    <p:cond delay="125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42" presetClass="path" presetSubtype="0" decel="100000" fill="hold" grpId="1" nodeType="withEffect">
                                  <p:stCondLst>
                                    <p:cond delay="1250"/>
                                  </p:stCondLst>
                                  <p:childTnLst>
                                    <p:animMotion origin="layout" path="M 0 -4.53926E-8 L 0 0.06786 " pathEditMode="relative" rAng="0" ptsTypes="AA">
                                      <p:cBhvr>
                                        <p:cTn id="54" dur="750" spd="-100000" fill="hold"/>
                                        <p:tgtEl>
                                          <p:spTgt spid="51"/>
                                        </p:tgtEl>
                                        <p:attrNameLst>
                                          <p:attrName>ppt_x</p:attrName>
                                          <p:attrName>ppt_y</p:attrName>
                                        </p:attrNameLst>
                                      </p:cBhvr>
                                      <p:rCtr x="0" y="3382"/>
                                    </p:animMotion>
                                  </p:childTnLst>
                                </p:cTn>
                              </p:par>
                              <p:par>
                                <p:cTn id="55" presetID="10" presetClass="entr" presetSubtype="0" fill="hold" grpId="0" nodeType="withEffect">
                                  <p:stCondLst>
                                    <p:cond delay="125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grpId="1" nodeType="withEffect">
                                  <p:stCondLst>
                                    <p:cond delay="1250"/>
                                  </p:stCondLst>
                                  <p:childTnLst>
                                    <p:animMotion origin="layout" path="M 0 -4.53926E-8 L 0 0.06786 " pathEditMode="relative" rAng="0" ptsTypes="AA">
                                      <p:cBhvr>
                                        <p:cTn id="59" dur="750" spd="-100000" fill="hold"/>
                                        <p:tgtEl>
                                          <p:spTgt spid="56"/>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9" name="eye_2"/>
          <p:cNvSpPr>
            <a:spLocks noChangeAspect="1" noEditPoints="1"/>
          </p:cNvSpPr>
          <p:nvPr/>
        </p:nvSpPr>
        <p:spPr bwMode="auto">
          <a:xfrm>
            <a:off x="540895" y="455335"/>
            <a:ext cx="1172555" cy="65059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defRPr/>
            </a:pPr>
            <a:endParaRPr lang="en-US" sz="1765">
              <a:solidFill>
                <a:srgbClr val="505050"/>
              </a:solidFill>
              <a:latin typeface="Segoe UI Semilight"/>
            </a:endParaRPr>
          </a:p>
        </p:txBody>
      </p:sp>
      <p:sp>
        <p:nvSpPr>
          <p:cNvPr id="31" name="Title 1"/>
          <p:cNvSpPr txBox="1">
            <a:spLocks/>
          </p:cNvSpPr>
          <p:nvPr/>
        </p:nvSpPr>
        <p:spPr>
          <a:xfrm>
            <a:off x="-345155" y="330989"/>
            <a:ext cx="8342344"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997" fontAlgn="base">
              <a:lnSpc>
                <a:spcPct val="95000"/>
              </a:lnSpc>
              <a:spcAft>
                <a:spcPts val="1175"/>
              </a:spcAft>
              <a:defRPr/>
            </a:pPr>
            <a:r>
              <a:rPr lang="en-US" sz="4704" spc="-99" dirty="0" err="1">
                <a:gradFill>
                  <a:gsLst>
                    <a:gs pos="24479">
                      <a:srgbClr val="505050"/>
                    </a:gs>
                    <a:gs pos="94000">
                      <a:srgbClr val="505050"/>
                    </a:gs>
                  </a:gsLst>
                  <a:lin ang="5400000" scaled="1"/>
                </a:gradFill>
                <a:latin typeface="Segoe UI Light"/>
              </a:rPr>
              <a:t>Analyse</a:t>
            </a:r>
            <a:r>
              <a:rPr lang="en-US" sz="4704" spc="-99" dirty="0">
                <a:gradFill>
                  <a:gsLst>
                    <a:gs pos="24479">
                      <a:srgbClr val="505050"/>
                    </a:gs>
                    <a:gs pos="94000">
                      <a:srgbClr val="505050"/>
                    </a:gs>
                  </a:gsLst>
                  <a:lin ang="5400000" scaled="1"/>
                </a:gradFill>
                <a:latin typeface="Segoe UI Light"/>
              </a:rPr>
              <a:t> Image</a:t>
            </a:r>
          </a:p>
        </p:txBody>
      </p:sp>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469539" y="1606033"/>
            <a:ext cx="5291443" cy="4575747"/>
          </a:xfrm>
          <a:prstGeom prst="rect">
            <a:avLst/>
          </a:prstGeom>
        </p:spPr>
      </p:pic>
      <p:grpSp>
        <p:nvGrpSpPr>
          <p:cNvPr id="34" name="Group 33"/>
          <p:cNvGrpSpPr/>
          <p:nvPr/>
        </p:nvGrpSpPr>
        <p:grpSpPr>
          <a:xfrm>
            <a:off x="5925665" y="1391961"/>
            <a:ext cx="6468462" cy="4995398"/>
            <a:chOff x="4434590" y="1002479"/>
            <a:chExt cx="5170973" cy="3993386"/>
          </a:xfrm>
        </p:grpSpPr>
        <p:grpSp>
          <p:nvGrpSpPr>
            <p:cNvPr id="35" name="Group 34"/>
            <p:cNvGrpSpPr/>
            <p:nvPr/>
          </p:nvGrpSpPr>
          <p:grpSpPr>
            <a:xfrm>
              <a:off x="4444109" y="1002479"/>
              <a:ext cx="3374618" cy="1224885"/>
              <a:chOff x="6048152" y="1361581"/>
              <a:chExt cx="4592644" cy="1666991"/>
            </a:xfrm>
          </p:grpSpPr>
          <p:sp>
            <p:nvSpPr>
              <p:cNvPr id="44" name="TextBox 43"/>
              <p:cNvSpPr txBox="1"/>
              <p:nvPr/>
            </p:nvSpPr>
            <p:spPr>
              <a:xfrm>
                <a:off x="6048152" y="1889992"/>
                <a:ext cx="4592644" cy="1138580"/>
              </a:xfrm>
              <a:prstGeom prst="rect">
                <a:avLst/>
              </a:prstGeom>
              <a:noFill/>
            </p:spPr>
            <p:txBody>
              <a:bodyPr wrap="none" lIns="182685" tIns="146150" rIns="182685" bIns="146150" rtlCol="0">
                <a:spAutoFit/>
              </a:bodyPr>
              <a:lstStyle/>
              <a:p>
                <a:pPr defTabSz="913293">
                  <a:lnSpc>
                    <a:spcPct val="90000"/>
                  </a:lnSpc>
                  <a:spcAft>
                    <a:spcPts val="491"/>
                  </a:spcAft>
                  <a:defRPr/>
                </a:pPr>
                <a:r>
                  <a:rPr lang="en-US" sz="1470" kern="0" dirty="0">
                    <a:solidFill>
                      <a:srgbClr val="505050"/>
                    </a:solidFill>
                    <a:latin typeface="Segoe UI"/>
                  </a:rPr>
                  <a:t>Clip Art Type	     0 Non-clipart</a:t>
                </a:r>
              </a:p>
              <a:p>
                <a:pPr defTabSz="913293">
                  <a:lnSpc>
                    <a:spcPct val="90000"/>
                  </a:lnSpc>
                  <a:spcAft>
                    <a:spcPts val="491"/>
                  </a:spcAft>
                  <a:defRPr/>
                </a:pPr>
                <a:r>
                  <a:rPr lang="en-US" sz="1470" kern="0" dirty="0">
                    <a:solidFill>
                      <a:srgbClr val="505050"/>
                    </a:solidFill>
                    <a:latin typeface="Segoe UI"/>
                  </a:rPr>
                  <a:t>Line Drawing Type	     0 Non-Line Drawing</a:t>
                </a:r>
              </a:p>
              <a:p>
                <a:pPr defTabSz="913293">
                  <a:lnSpc>
                    <a:spcPct val="90000"/>
                  </a:lnSpc>
                  <a:spcAft>
                    <a:spcPts val="491"/>
                  </a:spcAft>
                  <a:defRPr/>
                </a:pPr>
                <a:r>
                  <a:rPr lang="en-US" sz="1470" kern="0" dirty="0">
                    <a:solidFill>
                      <a:srgbClr val="505050"/>
                    </a:solidFill>
                    <a:latin typeface="Segoe UI"/>
                  </a:rPr>
                  <a:t>Black &amp; White Image       False</a:t>
                </a:r>
              </a:p>
            </p:txBody>
          </p:sp>
          <p:sp>
            <p:nvSpPr>
              <p:cNvPr id="45" name="Rectangle 44"/>
              <p:cNvSpPr/>
              <p:nvPr/>
            </p:nvSpPr>
            <p:spPr>
              <a:xfrm>
                <a:off x="6048153" y="1361581"/>
                <a:ext cx="2867244" cy="600164"/>
              </a:xfrm>
              <a:prstGeom prst="rect">
                <a:avLst/>
              </a:prstGeom>
            </p:spPr>
            <p:txBody>
              <a:bodyPr wrap="square" lIns="143315" rIns="0">
                <a:noAutofit/>
              </a:bodyPr>
              <a:lstStyle/>
              <a:p>
                <a:pPr defTabSz="913293">
                  <a:defRPr/>
                </a:pPr>
                <a:r>
                  <a:rPr lang="en-US" sz="3232" kern="0" dirty="0">
                    <a:solidFill>
                      <a:srgbClr val="505050"/>
                    </a:solidFill>
                    <a:latin typeface="Segoe UI Light"/>
                  </a:rPr>
                  <a:t>Type of image</a:t>
                </a:r>
              </a:p>
            </p:txBody>
          </p:sp>
        </p:grpSp>
        <p:grpSp>
          <p:nvGrpSpPr>
            <p:cNvPr id="36" name="Group 35"/>
            <p:cNvGrpSpPr/>
            <p:nvPr/>
          </p:nvGrpSpPr>
          <p:grpSpPr>
            <a:xfrm>
              <a:off x="4434590" y="2133244"/>
              <a:ext cx="5170973" cy="1554998"/>
              <a:chOff x="6035198" y="2900480"/>
              <a:chExt cx="7037372" cy="2116254"/>
            </a:xfrm>
          </p:grpSpPr>
          <p:sp>
            <p:nvSpPr>
              <p:cNvPr id="42" name="TextBox 41"/>
              <p:cNvSpPr txBox="1"/>
              <p:nvPr/>
            </p:nvSpPr>
            <p:spPr>
              <a:xfrm>
                <a:off x="6035198" y="3421223"/>
                <a:ext cx="7037372" cy="1595511"/>
              </a:xfrm>
              <a:prstGeom prst="rect">
                <a:avLst/>
              </a:prstGeom>
              <a:noFill/>
            </p:spPr>
            <p:txBody>
              <a:bodyPr wrap="none" lIns="182685" tIns="146150" rIns="182685" bIns="146150" rtlCol="0">
                <a:spAutoFit/>
              </a:bodyPr>
              <a:lstStyle/>
              <a:p>
                <a:pPr defTabSz="913293">
                  <a:lnSpc>
                    <a:spcPct val="90000"/>
                  </a:lnSpc>
                  <a:spcAft>
                    <a:spcPts val="491"/>
                  </a:spcAft>
                  <a:defRPr/>
                </a:pPr>
                <a:r>
                  <a:rPr lang="en-US" sz="1470" kern="0" dirty="0">
                    <a:solidFill>
                      <a:srgbClr val="505050"/>
                    </a:solidFill>
                    <a:latin typeface="Segoe UI"/>
                  </a:rPr>
                  <a:t>Categories</a:t>
                </a:r>
                <a:r>
                  <a:rPr lang="en-US" sz="1399" kern="0" dirty="0">
                    <a:solidFill>
                      <a:srgbClr val="505050"/>
                    </a:solidFill>
                    <a:latin typeface="Segoe UI"/>
                  </a:rPr>
                  <a:t>		</a:t>
                </a:r>
                <a:r>
                  <a:rPr lang="en-US" sz="1049" kern="0" dirty="0">
                    <a:solidFill>
                      <a:srgbClr val="505050"/>
                    </a:solidFill>
                    <a:latin typeface="Consolas" panose="020B0609020204030204" pitchFamily="49" charset="0"/>
                    <a:cs typeface="Consolas" panose="020B0609020204030204" pitchFamily="49" charset="0"/>
                  </a:rPr>
                  <a:t>[{ “name”: “</a:t>
                </a:r>
                <a:r>
                  <a:rPr lang="en-US" sz="1049" kern="0" dirty="0" err="1">
                    <a:solidFill>
                      <a:srgbClr val="505050"/>
                    </a:solidFill>
                    <a:latin typeface="Consolas" panose="020B0609020204030204" pitchFamily="49" charset="0"/>
                    <a:cs typeface="Consolas" panose="020B0609020204030204" pitchFamily="49" charset="0"/>
                  </a:rPr>
                  <a:t>people_swimming</a:t>
                </a:r>
                <a:r>
                  <a:rPr lang="en-US" sz="1049" kern="0" dirty="0">
                    <a:solidFill>
                      <a:srgbClr val="505050"/>
                    </a:solidFill>
                    <a:latin typeface="Consolas" panose="020B0609020204030204" pitchFamily="49" charset="0"/>
                    <a:cs typeface="Consolas" panose="020B0609020204030204" pitchFamily="49" charset="0"/>
                  </a:rPr>
                  <a:t>”, “score”: 0.099609375 }]</a:t>
                </a:r>
              </a:p>
              <a:p>
                <a:pPr defTabSz="913293">
                  <a:lnSpc>
                    <a:spcPct val="90000"/>
                  </a:lnSpc>
                  <a:spcAft>
                    <a:spcPts val="491"/>
                  </a:spcAft>
                  <a:defRPr/>
                </a:pPr>
                <a:r>
                  <a:rPr lang="en-US" sz="1470" kern="0" dirty="0">
                    <a:solidFill>
                      <a:srgbClr val="505050"/>
                    </a:solidFill>
                    <a:latin typeface="Segoe UI"/>
                  </a:rPr>
                  <a:t>Adult Content	False</a:t>
                </a:r>
              </a:p>
              <a:p>
                <a:pPr defTabSz="913293">
                  <a:lnSpc>
                    <a:spcPct val="90000"/>
                  </a:lnSpc>
                  <a:spcAft>
                    <a:spcPts val="491"/>
                  </a:spcAft>
                  <a:defRPr/>
                </a:pPr>
                <a:r>
                  <a:rPr lang="en-US" sz="1470" kern="0" dirty="0">
                    <a:solidFill>
                      <a:srgbClr val="505050"/>
                    </a:solidFill>
                    <a:latin typeface="Segoe UI"/>
                  </a:rPr>
                  <a:t>Adult Score	0.18533889949321747</a:t>
                </a:r>
              </a:p>
              <a:p>
                <a:pPr defTabSz="913293">
                  <a:lnSpc>
                    <a:spcPct val="90000"/>
                  </a:lnSpc>
                  <a:spcAft>
                    <a:spcPts val="491"/>
                  </a:spcAft>
                  <a:defRPr/>
                </a:pPr>
                <a:r>
                  <a:rPr lang="en-US" sz="1470" kern="0" dirty="0">
                    <a:solidFill>
                      <a:srgbClr val="505050"/>
                    </a:solidFill>
                    <a:latin typeface="Segoe UI"/>
                  </a:rPr>
                  <a:t>Faces</a:t>
                </a:r>
                <a:r>
                  <a:rPr lang="en-US" sz="1399" kern="0" dirty="0">
                    <a:solidFill>
                      <a:srgbClr val="505050"/>
                    </a:solidFill>
                    <a:latin typeface="Segoe UI"/>
                  </a:rPr>
                  <a:t>		</a:t>
                </a:r>
                <a:r>
                  <a:rPr lang="en-US" sz="1049" kern="0" dirty="0">
                    <a:solidFill>
                      <a:srgbClr val="505050"/>
                    </a:solidFill>
                    <a:latin typeface="Consolas" panose="020B0609020204030204" pitchFamily="49" charset="0"/>
                    <a:cs typeface="Consolas" panose="020B0609020204030204" pitchFamily="49" charset="0"/>
                  </a:rPr>
                  <a:t>[{ “age”: 27, “gender”: “Male”, “</a:t>
                </a:r>
                <a:r>
                  <a:rPr lang="en-US" sz="1049" kern="0" dirty="0" err="1">
                    <a:solidFill>
                      <a:srgbClr val="505050"/>
                    </a:solidFill>
                    <a:latin typeface="Consolas" panose="020B0609020204030204" pitchFamily="49" charset="0"/>
                    <a:cs typeface="Consolas" panose="020B0609020204030204" pitchFamily="49" charset="0"/>
                  </a:rPr>
                  <a:t>faceRectangle</a:t>
                </a:r>
                <a:r>
                  <a:rPr lang="en-US" sz="1049" kern="0" dirty="0">
                    <a:solidFill>
                      <a:srgbClr val="505050"/>
                    </a:solidFill>
                    <a:latin typeface="Consolas" panose="020B0609020204030204" pitchFamily="49" charset="0"/>
                    <a:cs typeface="Consolas" panose="020B0609020204030204" pitchFamily="49" charset="0"/>
                  </a:rPr>
                  <a:t>”: </a:t>
                </a:r>
                <a:br>
                  <a:rPr lang="en-US" sz="1049" kern="0" dirty="0">
                    <a:solidFill>
                      <a:srgbClr val="505050"/>
                    </a:solidFill>
                    <a:latin typeface="Consolas" panose="020B0609020204030204" pitchFamily="49" charset="0"/>
                    <a:cs typeface="Consolas" panose="020B0609020204030204" pitchFamily="49" charset="0"/>
                  </a:rPr>
                </a:br>
                <a:r>
                  <a:rPr lang="en-US" sz="1049" kern="0" dirty="0">
                    <a:solidFill>
                      <a:srgbClr val="505050"/>
                    </a:solidFill>
                    <a:latin typeface="Consolas" panose="020B0609020204030204" pitchFamily="49" charset="0"/>
                    <a:cs typeface="Consolas" panose="020B0609020204030204" pitchFamily="49" charset="0"/>
                  </a:rPr>
                  <a:t>		{“left”: 472, “top”: 258, “width”: 199, “height”: 199}}]</a:t>
                </a:r>
              </a:p>
            </p:txBody>
          </p:sp>
          <p:sp>
            <p:nvSpPr>
              <p:cNvPr id="43" name="Rectangle 42"/>
              <p:cNvSpPr/>
              <p:nvPr/>
            </p:nvSpPr>
            <p:spPr>
              <a:xfrm>
                <a:off x="6057942" y="2900480"/>
                <a:ext cx="4275102" cy="652369"/>
              </a:xfrm>
              <a:prstGeom prst="rect">
                <a:avLst/>
              </a:prstGeom>
            </p:spPr>
            <p:txBody>
              <a:bodyPr wrap="square" lIns="143315">
                <a:spAutoFit/>
              </a:bodyPr>
              <a:lstStyle/>
              <a:p>
                <a:pPr defTabSz="913293">
                  <a:defRPr/>
                </a:pPr>
                <a:r>
                  <a:rPr lang="en-US" sz="3232" kern="0" dirty="0">
                    <a:solidFill>
                      <a:srgbClr val="505050"/>
                    </a:solidFill>
                    <a:latin typeface="Segoe UI Light"/>
                  </a:rPr>
                  <a:t>Content of image</a:t>
                </a:r>
              </a:p>
            </p:txBody>
          </p:sp>
        </p:grpSp>
        <p:grpSp>
          <p:nvGrpSpPr>
            <p:cNvPr id="39" name="Group 38"/>
            <p:cNvGrpSpPr/>
            <p:nvPr/>
          </p:nvGrpSpPr>
          <p:grpSpPr>
            <a:xfrm>
              <a:off x="4434590" y="3549200"/>
              <a:ext cx="2951539" cy="1446665"/>
              <a:chOff x="6035198" y="4827511"/>
              <a:chExt cx="4016859" cy="1968821"/>
            </a:xfrm>
          </p:grpSpPr>
          <p:sp>
            <p:nvSpPr>
              <p:cNvPr id="40" name="Rectangle 39"/>
              <p:cNvSpPr/>
              <p:nvPr/>
            </p:nvSpPr>
            <p:spPr>
              <a:xfrm>
                <a:off x="6086513" y="4827511"/>
                <a:ext cx="2971348" cy="652370"/>
              </a:xfrm>
              <a:prstGeom prst="rect">
                <a:avLst/>
              </a:prstGeom>
            </p:spPr>
            <p:txBody>
              <a:bodyPr wrap="square" lIns="143315">
                <a:spAutoFit/>
              </a:bodyPr>
              <a:lstStyle/>
              <a:p>
                <a:pPr defTabSz="913293">
                  <a:defRPr/>
                </a:pPr>
                <a:r>
                  <a:rPr lang="en-US" sz="3232" kern="0" dirty="0">
                    <a:solidFill>
                      <a:srgbClr val="505050"/>
                    </a:solidFill>
                    <a:latin typeface="Segoe UI Light"/>
                  </a:rPr>
                  <a:t>Image colors</a:t>
                </a:r>
              </a:p>
            </p:txBody>
          </p:sp>
          <p:sp>
            <p:nvSpPr>
              <p:cNvPr id="41" name="TextBox 40"/>
              <p:cNvSpPr txBox="1"/>
              <p:nvPr/>
            </p:nvSpPr>
            <p:spPr>
              <a:xfrm>
                <a:off x="6035198" y="5347226"/>
                <a:ext cx="4016859" cy="1449106"/>
              </a:xfrm>
              <a:prstGeom prst="rect">
                <a:avLst/>
              </a:prstGeom>
              <a:noFill/>
            </p:spPr>
            <p:txBody>
              <a:bodyPr wrap="none" lIns="182685" tIns="146150" rIns="182685" bIns="146150" rtlCol="0">
                <a:spAutoFit/>
              </a:bodyPr>
              <a:lstStyle/>
              <a:p>
                <a:pPr defTabSz="913293">
                  <a:lnSpc>
                    <a:spcPct val="90000"/>
                  </a:lnSpc>
                  <a:spcAft>
                    <a:spcPts val="491"/>
                  </a:spcAft>
                  <a:defRPr/>
                </a:pPr>
                <a:r>
                  <a:rPr lang="en-US" sz="1470" kern="0" dirty="0">
                    <a:solidFill>
                      <a:srgbClr val="505050"/>
                    </a:solidFill>
                    <a:latin typeface="Segoe UI"/>
                  </a:rPr>
                  <a:t>Dominant Color Background	White</a:t>
                </a:r>
              </a:p>
              <a:p>
                <a:pPr defTabSz="913293">
                  <a:lnSpc>
                    <a:spcPct val="90000"/>
                  </a:lnSpc>
                  <a:spcAft>
                    <a:spcPts val="491"/>
                  </a:spcAft>
                  <a:defRPr/>
                </a:pPr>
                <a:r>
                  <a:rPr lang="en-US" sz="1470" kern="0" dirty="0">
                    <a:solidFill>
                      <a:srgbClr val="505050"/>
                    </a:solidFill>
                    <a:latin typeface="Segoe UI"/>
                  </a:rPr>
                  <a:t>Dominant Color Foreground	Grey</a:t>
                </a:r>
              </a:p>
              <a:p>
                <a:pPr defTabSz="913293">
                  <a:lnSpc>
                    <a:spcPct val="90000"/>
                  </a:lnSpc>
                  <a:spcAft>
                    <a:spcPts val="491"/>
                  </a:spcAft>
                  <a:defRPr/>
                </a:pPr>
                <a:r>
                  <a:rPr lang="en-US" sz="1470" kern="0" dirty="0">
                    <a:solidFill>
                      <a:srgbClr val="505050"/>
                    </a:solidFill>
                    <a:latin typeface="Segoe UI"/>
                  </a:rPr>
                  <a:t>Dominant Colors		White</a:t>
                </a:r>
              </a:p>
              <a:p>
                <a:pPr defTabSz="913293">
                  <a:lnSpc>
                    <a:spcPct val="90000"/>
                  </a:lnSpc>
                  <a:spcAft>
                    <a:spcPts val="491"/>
                  </a:spcAft>
                  <a:defRPr/>
                </a:pPr>
                <a:r>
                  <a:rPr lang="en-US" sz="1470" kern="0" dirty="0">
                    <a:solidFill>
                      <a:srgbClr val="505050"/>
                    </a:solidFill>
                    <a:latin typeface="Segoe UI"/>
                  </a:rPr>
                  <a:t>Accent Color</a:t>
                </a:r>
                <a:r>
                  <a:rPr lang="en-US" sz="1567" kern="0" dirty="0">
                    <a:solidFill>
                      <a:srgbClr val="505050"/>
                    </a:solidFill>
                    <a:latin typeface="Segoe UI"/>
                  </a:rPr>
                  <a:t>		</a:t>
                </a:r>
              </a:p>
            </p:txBody>
          </p:sp>
        </p:grpSp>
      </p:grpSp>
      <p:sp>
        <p:nvSpPr>
          <p:cNvPr id="2" name="Rectangle 1">
            <a:extLst>
              <a:ext uri="{FF2B5EF4-FFF2-40B4-BE49-F238E27FC236}">
                <a16:creationId xmlns:a16="http://schemas.microsoft.com/office/drawing/2014/main" id="{7B6EC504-3993-41AC-8349-2B93E996D230}"/>
              </a:ext>
            </a:extLst>
          </p:cNvPr>
          <p:cNvSpPr/>
          <p:nvPr/>
        </p:nvSpPr>
        <p:spPr>
          <a:xfrm>
            <a:off x="6111896" y="441229"/>
            <a:ext cx="6096000" cy="646331"/>
          </a:xfrm>
          <a:prstGeom prst="rect">
            <a:avLst/>
          </a:prstGeom>
        </p:spPr>
        <p:txBody>
          <a:bodyPr>
            <a:spAutoFit/>
          </a:bodyPr>
          <a:lstStyle/>
          <a:p>
            <a:r>
              <a:rPr lang="en-GB" dirty="0">
                <a:hlinkClick r:id="rId4"/>
              </a:rPr>
              <a:t>https://azure.microsoft.com/en-gb/services/cognitive-services/computer-vision/</a:t>
            </a:r>
            <a:endParaRPr lang="en-GB" dirty="0"/>
          </a:p>
        </p:txBody>
      </p:sp>
    </p:spTree>
    <p:extLst>
      <p:ext uri="{BB962C8B-B14F-4D97-AF65-F5344CB8AC3E}">
        <p14:creationId xmlns:p14="http://schemas.microsoft.com/office/powerpoint/2010/main" val="39278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eep learning  image classificationexample">
            <a:extLst>
              <a:ext uri="{FF2B5EF4-FFF2-40B4-BE49-F238E27FC236}">
                <a16:creationId xmlns:a16="http://schemas.microsoft.com/office/drawing/2014/main" id="{80C3C524-8B5F-451A-A24C-499426E52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 y="2660073"/>
            <a:ext cx="12155054" cy="3103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D3544BD-862B-4BDD-926E-E0416FD1664D}"/>
              </a:ext>
            </a:extLst>
          </p:cNvPr>
          <p:cNvSpPr txBox="1">
            <a:spLocks/>
          </p:cNvSpPr>
          <p:nvPr/>
        </p:nvSpPr>
        <p:spPr>
          <a:xfrm>
            <a:off x="1145309" y="330989"/>
            <a:ext cx="9347200"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997" fontAlgn="base">
              <a:lnSpc>
                <a:spcPct val="95000"/>
              </a:lnSpc>
              <a:spcAft>
                <a:spcPts val="1175"/>
              </a:spcAft>
              <a:defRPr/>
            </a:pPr>
            <a:r>
              <a:rPr lang="en-US" sz="4704" spc="-99" dirty="0">
                <a:gradFill>
                  <a:gsLst>
                    <a:gs pos="24479">
                      <a:srgbClr val="505050"/>
                    </a:gs>
                    <a:gs pos="94000">
                      <a:srgbClr val="505050"/>
                    </a:gs>
                  </a:gsLst>
                  <a:lin ang="5400000" scaled="1"/>
                </a:gradFill>
                <a:latin typeface="Segoe UI Light"/>
              </a:rPr>
              <a:t>Deep learning networks for image classification</a:t>
            </a:r>
          </a:p>
        </p:txBody>
      </p:sp>
    </p:spTree>
    <p:extLst>
      <p:ext uri="{BB962C8B-B14F-4D97-AF65-F5344CB8AC3E}">
        <p14:creationId xmlns:p14="http://schemas.microsoft.com/office/powerpoint/2010/main" val="41825697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ye_2">
            <a:extLst>
              <a:ext uri="{FF2B5EF4-FFF2-40B4-BE49-F238E27FC236}">
                <a16:creationId xmlns:a16="http://schemas.microsoft.com/office/drawing/2014/main" id="{BA7AFA97-A9CD-4D52-AD15-C096540DD74B}"/>
              </a:ext>
            </a:extLst>
          </p:cNvPr>
          <p:cNvSpPr>
            <a:spLocks noChangeAspect="1" noEditPoints="1"/>
          </p:cNvSpPr>
          <p:nvPr/>
        </p:nvSpPr>
        <p:spPr bwMode="auto">
          <a:xfrm>
            <a:off x="540895" y="455335"/>
            <a:ext cx="1172555" cy="65059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261">
              <a:defRPr/>
            </a:pPr>
            <a:endParaRPr lang="en-US" sz="1765">
              <a:solidFill>
                <a:srgbClr val="505050"/>
              </a:solidFill>
              <a:latin typeface="Segoe UI Semilight"/>
            </a:endParaRPr>
          </a:p>
        </p:txBody>
      </p:sp>
      <p:sp>
        <p:nvSpPr>
          <p:cNvPr id="3" name="Title 1">
            <a:extLst>
              <a:ext uri="{FF2B5EF4-FFF2-40B4-BE49-F238E27FC236}">
                <a16:creationId xmlns:a16="http://schemas.microsoft.com/office/drawing/2014/main" id="{E89A6A78-A5C5-42D2-AC4B-D9F16C246690}"/>
              </a:ext>
            </a:extLst>
          </p:cNvPr>
          <p:cNvSpPr txBox="1">
            <a:spLocks/>
          </p:cNvSpPr>
          <p:nvPr/>
        </p:nvSpPr>
        <p:spPr>
          <a:xfrm>
            <a:off x="1145309" y="330989"/>
            <a:ext cx="6851880"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997" fontAlgn="base">
              <a:lnSpc>
                <a:spcPct val="95000"/>
              </a:lnSpc>
              <a:spcAft>
                <a:spcPts val="1175"/>
              </a:spcAft>
              <a:defRPr/>
            </a:pPr>
            <a:r>
              <a:rPr lang="en-US" sz="4704" spc="-99" dirty="0">
                <a:gradFill>
                  <a:gsLst>
                    <a:gs pos="24479">
                      <a:srgbClr val="505050"/>
                    </a:gs>
                    <a:gs pos="94000">
                      <a:srgbClr val="505050"/>
                    </a:gs>
                  </a:gsLst>
                  <a:lin ang="5400000" scaled="1"/>
                </a:gradFill>
                <a:latin typeface="Segoe UI Light"/>
              </a:rPr>
              <a:t>Custom Vision Service</a:t>
            </a:r>
          </a:p>
        </p:txBody>
      </p:sp>
      <p:sp>
        <p:nvSpPr>
          <p:cNvPr id="4" name="Rectangle 3">
            <a:extLst>
              <a:ext uri="{FF2B5EF4-FFF2-40B4-BE49-F238E27FC236}">
                <a16:creationId xmlns:a16="http://schemas.microsoft.com/office/drawing/2014/main" id="{235EC591-78F6-4057-9297-E9D25DC63291}"/>
              </a:ext>
            </a:extLst>
          </p:cNvPr>
          <p:cNvSpPr/>
          <p:nvPr/>
        </p:nvSpPr>
        <p:spPr>
          <a:xfrm>
            <a:off x="7997189" y="455334"/>
            <a:ext cx="3806883" cy="461665"/>
          </a:xfrm>
          <a:prstGeom prst="rect">
            <a:avLst/>
          </a:prstGeom>
        </p:spPr>
        <p:txBody>
          <a:bodyPr wrap="square">
            <a:spAutoFit/>
          </a:bodyPr>
          <a:lstStyle/>
          <a:p>
            <a:r>
              <a:rPr lang="en-GB" sz="2400" dirty="0">
                <a:solidFill>
                  <a:schemeClr val="tx2"/>
                </a:solidFill>
                <a:hlinkClick r:id="rId3"/>
              </a:rPr>
              <a:t>https://customvision.ai</a:t>
            </a:r>
            <a:endParaRPr lang="en-GB" sz="2400" dirty="0">
              <a:solidFill>
                <a:schemeClr val="tx2"/>
              </a:solidFill>
            </a:endParaRPr>
          </a:p>
        </p:txBody>
      </p:sp>
      <p:pic>
        <p:nvPicPr>
          <p:cNvPr id="5" name="Picture 4">
            <a:extLst>
              <a:ext uri="{FF2B5EF4-FFF2-40B4-BE49-F238E27FC236}">
                <a16:creationId xmlns:a16="http://schemas.microsoft.com/office/drawing/2014/main" id="{104FD985-C6DD-4F68-9A4D-5738AB089C15}"/>
              </a:ext>
            </a:extLst>
          </p:cNvPr>
          <p:cNvPicPr>
            <a:picLocks noChangeAspect="1"/>
          </p:cNvPicPr>
          <p:nvPr/>
        </p:nvPicPr>
        <p:blipFill>
          <a:blip r:embed="rId4"/>
          <a:stretch>
            <a:fillRect/>
          </a:stretch>
        </p:blipFill>
        <p:spPr>
          <a:xfrm>
            <a:off x="1551709" y="1230271"/>
            <a:ext cx="8628444" cy="5497298"/>
          </a:xfrm>
          <a:prstGeom prst="rect">
            <a:avLst/>
          </a:prstGeom>
        </p:spPr>
      </p:pic>
    </p:spTree>
    <p:extLst>
      <p:ext uri="{BB962C8B-B14F-4D97-AF65-F5344CB8AC3E}">
        <p14:creationId xmlns:p14="http://schemas.microsoft.com/office/powerpoint/2010/main" val="4016875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5B97-9AF0-482A-895F-6B8DEFE7243C}"/>
              </a:ext>
            </a:extLst>
          </p:cNvPr>
          <p:cNvSpPr txBox="1">
            <a:spLocks/>
          </p:cNvSpPr>
          <p:nvPr/>
        </p:nvSpPr>
        <p:spPr>
          <a:xfrm>
            <a:off x="655781" y="330989"/>
            <a:ext cx="7341407"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997" fontAlgn="base">
              <a:lnSpc>
                <a:spcPct val="95000"/>
              </a:lnSpc>
              <a:spcAft>
                <a:spcPts val="1175"/>
              </a:spcAft>
              <a:defRPr/>
            </a:pPr>
            <a:r>
              <a:rPr lang="en-US" sz="4704" spc="-99" dirty="0">
                <a:gradFill>
                  <a:gsLst>
                    <a:gs pos="24479">
                      <a:srgbClr val="505050"/>
                    </a:gs>
                    <a:gs pos="94000">
                      <a:srgbClr val="505050"/>
                    </a:gs>
                  </a:gsLst>
                  <a:lin ang="5400000" scaled="1"/>
                </a:gradFill>
                <a:latin typeface="Segoe UI Light"/>
              </a:rPr>
              <a:t>Tutorial: Links and resources</a:t>
            </a:r>
          </a:p>
        </p:txBody>
      </p:sp>
      <p:sp>
        <p:nvSpPr>
          <p:cNvPr id="3" name="Rectangle 2">
            <a:extLst>
              <a:ext uri="{FF2B5EF4-FFF2-40B4-BE49-F238E27FC236}">
                <a16:creationId xmlns:a16="http://schemas.microsoft.com/office/drawing/2014/main" id="{DDE0D47A-F2A6-4BCF-A3CC-58BB30A04CD6}"/>
              </a:ext>
            </a:extLst>
          </p:cNvPr>
          <p:cNvSpPr/>
          <p:nvPr/>
        </p:nvSpPr>
        <p:spPr>
          <a:xfrm>
            <a:off x="1035707" y="1775752"/>
            <a:ext cx="10278838" cy="4154984"/>
          </a:xfrm>
          <a:prstGeom prst="rect">
            <a:avLst/>
          </a:prstGeom>
        </p:spPr>
        <p:txBody>
          <a:bodyPr wrap="square">
            <a:spAutoFit/>
          </a:bodyPr>
          <a:lstStyle/>
          <a:p>
            <a:r>
              <a:rPr lang="en-GB" sz="3600" dirty="0">
                <a:solidFill>
                  <a:schemeClr val="tx2"/>
                </a:solidFill>
                <a:hlinkClick r:id="rId3"/>
              </a:rPr>
              <a:t>https://github.com/galiya/TechKnow2018Workshop</a:t>
            </a:r>
            <a:endParaRPr lang="en-GB" sz="3600" dirty="0">
              <a:solidFill>
                <a:schemeClr val="tx2"/>
              </a:solidFill>
            </a:endParaRPr>
          </a:p>
          <a:p>
            <a:endParaRPr lang="en-GB" sz="3600" dirty="0">
              <a:solidFill>
                <a:schemeClr val="tx2"/>
              </a:solidFill>
            </a:endParaRPr>
          </a:p>
          <a:p>
            <a:r>
              <a:rPr lang="en-GB" sz="2400" dirty="0">
                <a:solidFill>
                  <a:schemeClr val="tx2"/>
                </a:solidFill>
              </a:rPr>
              <a:t>- Size: 12 Mb</a:t>
            </a:r>
          </a:p>
          <a:p>
            <a:endParaRPr lang="en-GB" sz="2400" dirty="0">
              <a:solidFill>
                <a:schemeClr val="tx2"/>
              </a:solidFill>
            </a:endParaRPr>
          </a:p>
          <a:p>
            <a:r>
              <a:rPr lang="en-GB" sz="2400" dirty="0">
                <a:solidFill>
                  <a:schemeClr val="tx2"/>
                </a:solidFill>
              </a:rPr>
              <a:t>Estimated time:</a:t>
            </a:r>
          </a:p>
          <a:p>
            <a:r>
              <a:rPr lang="en-GB" sz="2400" dirty="0">
                <a:solidFill>
                  <a:schemeClr val="tx2"/>
                </a:solidFill>
              </a:rPr>
              <a:t>- Part 1 – Build, Train and Test your Custom Image Classifier [40 min]</a:t>
            </a:r>
          </a:p>
          <a:p>
            <a:r>
              <a:rPr lang="en-GB" sz="2400" dirty="0">
                <a:solidFill>
                  <a:schemeClr val="tx2"/>
                </a:solidFill>
              </a:rPr>
              <a:t>- Part 2 – Use applications to recognise images:</a:t>
            </a:r>
            <a:endParaRPr lang="en-GB" sz="3600" dirty="0">
              <a:solidFill>
                <a:schemeClr val="tx2"/>
              </a:solidFill>
            </a:endParaRPr>
          </a:p>
          <a:p>
            <a:pPr marL="800100" lvl="1" indent="-342900">
              <a:buFontTx/>
              <a:buChar char="-"/>
            </a:pPr>
            <a:r>
              <a:rPr lang="en-GB" sz="2400" dirty="0">
                <a:solidFill>
                  <a:schemeClr val="tx2"/>
                </a:solidFill>
              </a:rPr>
              <a:t>Console app (10 min)</a:t>
            </a:r>
          </a:p>
          <a:p>
            <a:pPr marL="800100" lvl="1" indent="-342900">
              <a:buFontTx/>
              <a:buChar char="-"/>
            </a:pPr>
            <a:r>
              <a:rPr lang="en-GB" sz="2400" dirty="0">
                <a:solidFill>
                  <a:schemeClr val="tx2"/>
                </a:solidFill>
              </a:rPr>
              <a:t>Web application (20 min)</a:t>
            </a:r>
          </a:p>
          <a:p>
            <a:pPr marL="800100" lvl="1" indent="-342900">
              <a:buFontTx/>
              <a:buChar char="-"/>
            </a:pPr>
            <a:r>
              <a:rPr lang="en-GB" sz="2400" dirty="0">
                <a:solidFill>
                  <a:schemeClr val="tx2"/>
                </a:solidFill>
              </a:rPr>
              <a:t>iOS application (20 min)</a:t>
            </a:r>
          </a:p>
        </p:txBody>
      </p:sp>
    </p:spTree>
    <p:extLst>
      <p:ext uri="{BB962C8B-B14F-4D97-AF65-F5344CB8AC3E}">
        <p14:creationId xmlns:p14="http://schemas.microsoft.com/office/powerpoint/2010/main" val="2980917618"/>
      </p:ext>
    </p:extLst>
  </p:cSld>
  <p:clrMapOvr>
    <a:masterClrMapping/>
  </p:clrMapOvr>
  <p:transition>
    <p:fade/>
  </p:transition>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7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4.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7D0025B2-A0D6-4B44-84A9-4F5BBCF424FE}" vid="{1F3FBBC0-1A7B-4D90-A3A9-3E5E4F799BDE}"/>
    </a:ext>
  </a:extLst>
</a:theme>
</file>

<file path=ppt/theme/theme5.xml><?xml version="1.0" encoding="utf-8"?>
<a:theme xmlns:a="http://schemas.openxmlformats.org/drawingml/2006/main" name="2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6.xml><?xml version="1.0" encoding="utf-8"?>
<a:theme xmlns:a="http://schemas.openxmlformats.org/drawingml/2006/main" name="1_3-50107_Microsoft_Data_Amp_Dark_Template">
  <a:themeElements>
    <a:clrScheme name="Custom 18">
      <a:dk1>
        <a:srgbClr val="18182A"/>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462</Words>
  <Application>Microsoft Office PowerPoint</Application>
  <PresentationFormat>Widescreen</PresentationFormat>
  <Paragraphs>114</Paragraphs>
  <Slides>8</Slides>
  <Notes>8</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8</vt:i4>
      </vt:variant>
    </vt:vector>
  </HeadingPairs>
  <TitlesOfParts>
    <vt:vector size="27" baseType="lpstr">
      <vt:lpstr>Arial</vt:lpstr>
      <vt:lpstr>Bodoni MT</vt:lpstr>
      <vt:lpstr>Calibri</vt:lpstr>
      <vt:lpstr>Calibri Light</vt:lpstr>
      <vt:lpstr>Consolas</vt:lpstr>
      <vt:lpstr>Segoe Semibold</vt:lpstr>
      <vt:lpstr>Segoe UI</vt:lpstr>
      <vt:lpstr>Segoe UI Light</vt:lpstr>
      <vt:lpstr>Segoe UI Semibold</vt:lpstr>
      <vt:lpstr>Segoe UI Semilight</vt:lpstr>
      <vt:lpstr>Stencil</vt:lpstr>
      <vt:lpstr>Wingdings</vt:lpstr>
      <vt:lpstr>5-50111_Build 2017_LIGHT GRAY TEMPLATE</vt:lpstr>
      <vt:lpstr>1_5-50109_Microsoft_Light_Template</vt:lpstr>
      <vt:lpstr>7_Color Template</vt:lpstr>
      <vt:lpstr>4_5-50113_Microsoft_Ready_Light_Template</vt:lpstr>
      <vt:lpstr>2_5-50111_Build 2017_LIGHT GRAY TEMPLATE</vt:lpstr>
      <vt:lpstr>1_3-50107_Microsoft_Data_Amp_Dark_Template</vt:lpstr>
      <vt:lpstr>Office Theme</vt:lpstr>
      <vt:lpstr>Applied AI using Cognitive Services</vt:lpstr>
      <vt:lpstr>About me</vt:lpstr>
      <vt:lpstr>The Microsoft AI platform: Azure+AI Cloud-powered AI for every developer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Cognitive Services</dc:title>
  <dc:creator>Galiya Warrier</dc:creator>
  <cp:lastModifiedBy>Galiya Warrier</cp:lastModifiedBy>
  <cp:revision>11</cp:revision>
  <dcterms:created xsi:type="dcterms:W3CDTF">2018-03-05T14:52:24Z</dcterms:created>
  <dcterms:modified xsi:type="dcterms:W3CDTF">2018-03-09T00:20:47Z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galwarr@microsoft.com</vt:lpwstr>
  </property>
  <property fmtid="{D5CDD505-2E9C-101B-9397-08002B2CF9AE}" pid="5" name="MSIP_Label_f42aa342-8706-4288-bd11-ebb85995028c_SetDate">
    <vt:lpwstr>2018-03-05T17:50:36.6044418Z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